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sldIdLst>
    <p:sldId id="257" r:id="rId2"/>
  </p:sldIdLst>
  <p:sldSz cx="30267275" cy="42811700"/>
  <p:notesSz cx="6858000" cy="9144000"/>
  <p:defaultTextStyle>
    <a:defPPr>
      <a:defRPr lang="en-US"/>
    </a:defPPr>
    <a:lvl1pPr marL="0" algn="l" defTabSz="208725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7256" algn="l" defTabSz="208725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4516" algn="l" defTabSz="208725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61772" algn="l" defTabSz="208725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49028" algn="l" defTabSz="208725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36284" algn="l" defTabSz="208725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23545" algn="l" defTabSz="208725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10801" algn="l" defTabSz="208725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698057" algn="l" defTabSz="2087256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" d="100"/>
          <a:sy n="10" d="100"/>
        </p:scale>
        <p:origin x="-2304" y="-16"/>
      </p:cViewPr>
      <p:guideLst>
        <p:guide orient="horz" pos="13484"/>
        <p:guide pos="95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92DC85-D191-D34F-AE53-B794EE55DD5D}" type="datetimeFigureOut">
              <a:rPr lang="en-US" smtClean="0"/>
              <a:t>18/04/12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16150" y="685800"/>
            <a:ext cx="24257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8D7CC0-4E63-C043-9475-AAF49CA3C4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7323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08725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1pPr>
    <a:lvl2pPr marL="2087256" algn="l" defTabSz="208725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2pPr>
    <a:lvl3pPr marL="4174516" algn="l" defTabSz="208725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3pPr>
    <a:lvl4pPr marL="6261772" algn="l" defTabSz="208725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4pPr>
    <a:lvl5pPr marL="8349028" algn="l" defTabSz="208725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5pPr>
    <a:lvl6pPr marL="10436284" algn="l" defTabSz="208725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6pPr>
    <a:lvl7pPr marL="12523545" algn="l" defTabSz="208725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7pPr>
    <a:lvl8pPr marL="14610801" algn="l" defTabSz="208725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8pPr>
    <a:lvl9pPr marL="16698057" algn="l" defTabSz="2087256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17738" y="685800"/>
            <a:ext cx="24257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2001D-6B7C-C340-A0C1-E0D96AE3D40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3398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70046" y="13299385"/>
            <a:ext cx="25727184" cy="917676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40091" y="24259963"/>
            <a:ext cx="21187093" cy="1094076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7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45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6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49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362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23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10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6980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8ED4-62BB-9443-8AC5-ADCDBCC3F665}" type="datetimeFigureOut">
              <a:rPr lang="en-US" smtClean="0"/>
              <a:t>18/04/12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48C3-6673-2E46-A2A6-59D427B1FE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6508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8ED4-62BB-9443-8AC5-ADCDBCC3F665}" type="datetimeFigureOut">
              <a:rPr lang="en-US" smtClean="0"/>
              <a:t>18/04/12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48C3-6673-2E46-A2A6-59D427B1FE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921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36212" y="10702934"/>
            <a:ext cx="22542814" cy="22803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07769" y="10702934"/>
            <a:ext cx="67123988" cy="22803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8ED4-62BB-9443-8AC5-ADCDBCC3F665}" type="datetimeFigureOut">
              <a:rPr lang="en-US" smtClean="0"/>
              <a:t>18/04/12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48C3-6673-2E46-A2A6-59D427B1FE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6887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8ED4-62BB-9443-8AC5-ADCDBCC3F665}" type="datetimeFigureOut">
              <a:rPr lang="en-US" smtClean="0"/>
              <a:t>18/04/12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48C3-6673-2E46-A2A6-59D427B1FE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7893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0906" y="27510491"/>
            <a:ext cx="25727184" cy="8502879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390906" y="18145428"/>
            <a:ext cx="25727184" cy="9365056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7256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4516" indent="0"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 marL="6261772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8349028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10436284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2523545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4610801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6698057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8ED4-62BB-9443-8AC5-ADCDBCC3F665}" type="datetimeFigureOut">
              <a:rPr lang="en-US" smtClean="0"/>
              <a:t>18/04/12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48C3-6673-2E46-A2A6-59D427B1FE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81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13364" y="9989406"/>
            <a:ext cx="13368046" cy="28253743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385865" y="9989406"/>
            <a:ext cx="13368046" cy="28253743"/>
          </a:xfrm>
        </p:spPr>
        <p:txBody>
          <a:bodyPr/>
          <a:lstStyle>
            <a:lvl1pPr>
              <a:defRPr sz="128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8ED4-62BB-9443-8AC5-ADCDBCC3F665}" type="datetimeFigureOut">
              <a:rPr lang="en-US" smtClean="0"/>
              <a:t>18/04/12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48C3-6673-2E46-A2A6-59D427B1FE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97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3364" y="9583085"/>
            <a:ext cx="13373303" cy="3993774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7256" indent="0">
              <a:buNone/>
              <a:defRPr sz="9100" b="1"/>
            </a:lvl2pPr>
            <a:lvl3pPr marL="4174516" indent="0">
              <a:buNone/>
              <a:defRPr sz="8200" b="1"/>
            </a:lvl3pPr>
            <a:lvl4pPr marL="6261772" indent="0">
              <a:buNone/>
              <a:defRPr sz="7300" b="1"/>
            </a:lvl4pPr>
            <a:lvl5pPr marL="8349028" indent="0">
              <a:buNone/>
              <a:defRPr sz="7300" b="1"/>
            </a:lvl5pPr>
            <a:lvl6pPr marL="10436284" indent="0">
              <a:buNone/>
              <a:defRPr sz="7300" b="1"/>
            </a:lvl6pPr>
            <a:lvl7pPr marL="12523545" indent="0">
              <a:buNone/>
              <a:defRPr sz="7300" b="1"/>
            </a:lvl7pPr>
            <a:lvl8pPr marL="14610801" indent="0">
              <a:buNone/>
              <a:defRPr sz="7300" b="1"/>
            </a:lvl8pPr>
            <a:lvl9pPr marL="16698057" indent="0">
              <a:buNone/>
              <a:defRPr sz="7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13364" y="13576859"/>
            <a:ext cx="13373303" cy="24666281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375360" y="9583085"/>
            <a:ext cx="13378556" cy="3993774"/>
          </a:xfrm>
        </p:spPr>
        <p:txBody>
          <a:bodyPr anchor="b"/>
          <a:lstStyle>
            <a:lvl1pPr marL="0" indent="0">
              <a:buNone/>
              <a:defRPr sz="11000" b="1"/>
            </a:lvl1pPr>
            <a:lvl2pPr marL="2087256" indent="0">
              <a:buNone/>
              <a:defRPr sz="9100" b="1"/>
            </a:lvl2pPr>
            <a:lvl3pPr marL="4174516" indent="0">
              <a:buNone/>
              <a:defRPr sz="8200" b="1"/>
            </a:lvl3pPr>
            <a:lvl4pPr marL="6261772" indent="0">
              <a:buNone/>
              <a:defRPr sz="7300" b="1"/>
            </a:lvl4pPr>
            <a:lvl5pPr marL="8349028" indent="0">
              <a:buNone/>
              <a:defRPr sz="7300" b="1"/>
            </a:lvl5pPr>
            <a:lvl6pPr marL="10436284" indent="0">
              <a:buNone/>
              <a:defRPr sz="7300" b="1"/>
            </a:lvl6pPr>
            <a:lvl7pPr marL="12523545" indent="0">
              <a:buNone/>
              <a:defRPr sz="7300" b="1"/>
            </a:lvl7pPr>
            <a:lvl8pPr marL="14610801" indent="0">
              <a:buNone/>
              <a:defRPr sz="7300" b="1"/>
            </a:lvl8pPr>
            <a:lvl9pPr marL="16698057" indent="0">
              <a:buNone/>
              <a:defRPr sz="73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375360" y="13576859"/>
            <a:ext cx="13378556" cy="24666281"/>
          </a:xfrm>
        </p:spPr>
        <p:txBody>
          <a:bodyPr/>
          <a:lstStyle>
            <a:lvl1pPr>
              <a:defRPr sz="11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  <a:lvl6pPr>
              <a:defRPr sz="7300"/>
            </a:lvl6pPr>
            <a:lvl7pPr>
              <a:defRPr sz="7300"/>
            </a:lvl7pPr>
            <a:lvl8pPr>
              <a:defRPr sz="7300"/>
            </a:lvl8pPr>
            <a:lvl9pPr>
              <a:defRPr sz="73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8ED4-62BB-9443-8AC5-ADCDBCC3F665}" type="datetimeFigureOut">
              <a:rPr lang="en-US" smtClean="0"/>
              <a:t>18/04/12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48C3-6673-2E46-A2A6-59D427B1FE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974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8ED4-62BB-9443-8AC5-ADCDBCC3F665}" type="datetimeFigureOut">
              <a:rPr lang="en-US" smtClean="0"/>
              <a:t>18/04/12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48C3-6673-2E46-A2A6-59D427B1FE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22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8ED4-62BB-9443-8AC5-ADCDBCC3F665}" type="datetimeFigureOut">
              <a:rPr lang="en-US" smtClean="0"/>
              <a:t>18/04/12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48C3-6673-2E46-A2A6-59D427B1FE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5566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3369" y="1704540"/>
            <a:ext cx="9957725" cy="7254205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33664" y="1704549"/>
            <a:ext cx="16920247" cy="36538600"/>
          </a:xfrm>
        </p:spPr>
        <p:txBody>
          <a:bodyPr/>
          <a:lstStyle>
            <a:lvl1pPr>
              <a:defRPr sz="14600"/>
            </a:lvl1pPr>
            <a:lvl2pPr>
              <a:defRPr sz="12800"/>
            </a:lvl2pPr>
            <a:lvl3pPr>
              <a:defRPr sz="110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13369" y="8958754"/>
            <a:ext cx="9957725" cy="29284395"/>
          </a:xfrm>
        </p:spPr>
        <p:txBody>
          <a:bodyPr/>
          <a:lstStyle>
            <a:lvl1pPr marL="0" indent="0">
              <a:buNone/>
              <a:defRPr sz="6400"/>
            </a:lvl1pPr>
            <a:lvl2pPr marL="2087256" indent="0">
              <a:buNone/>
              <a:defRPr sz="5500"/>
            </a:lvl2pPr>
            <a:lvl3pPr marL="4174516" indent="0">
              <a:buNone/>
              <a:defRPr sz="4600"/>
            </a:lvl3pPr>
            <a:lvl4pPr marL="6261772" indent="0">
              <a:buNone/>
              <a:defRPr sz="4100"/>
            </a:lvl4pPr>
            <a:lvl5pPr marL="8349028" indent="0">
              <a:buNone/>
              <a:defRPr sz="4100"/>
            </a:lvl5pPr>
            <a:lvl6pPr marL="10436284" indent="0">
              <a:buNone/>
              <a:defRPr sz="4100"/>
            </a:lvl6pPr>
            <a:lvl7pPr marL="12523545" indent="0">
              <a:buNone/>
              <a:defRPr sz="4100"/>
            </a:lvl7pPr>
            <a:lvl8pPr marL="14610801" indent="0">
              <a:buNone/>
              <a:defRPr sz="4100"/>
            </a:lvl8pPr>
            <a:lvl9pPr marL="16698057" indent="0">
              <a:buNone/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8ED4-62BB-9443-8AC5-ADCDBCC3F665}" type="datetimeFigureOut">
              <a:rPr lang="en-US" smtClean="0"/>
              <a:t>18/04/12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48C3-6673-2E46-A2A6-59D427B1FE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7201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2598" y="29968190"/>
            <a:ext cx="18160365" cy="3537914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32598" y="3825305"/>
            <a:ext cx="18160365" cy="25687020"/>
          </a:xfrm>
        </p:spPr>
        <p:txBody>
          <a:bodyPr/>
          <a:lstStyle>
            <a:lvl1pPr marL="0" indent="0">
              <a:buNone/>
              <a:defRPr sz="14600"/>
            </a:lvl1pPr>
            <a:lvl2pPr marL="2087256" indent="0">
              <a:buNone/>
              <a:defRPr sz="12800"/>
            </a:lvl2pPr>
            <a:lvl3pPr marL="4174516" indent="0">
              <a:buNone/>
              <a:defRPr sz="11000"/>
            </a:lvl3pPr>
            <a:lvl4pPr marL="6261772" indent="0">
              <a:buNone/>
              <a:defRPr sz="9100"/>
            </a:lvl4pPr>
            <a:lvl5pPr marL="8349028" indent="0">
              <a:buNone/>
              <a:defRPr sz="9100"/>
            </a:lvl5pPr>
            <a:lvl6pPr marL="10436284" indent="0">
              <a:buNone/>
              <a:defRPr sz="9100"/>
            </a:lvl6pPr>
            <a:lvl7pPr marL="12523545" indent="0">
              <a:buNone/>
              <a:defRPr sz="9100"/>
            </a:lvl7pPr>
            <a:lvl8pPr marL="14610801" indent="0">
              <a:buNone/>
              <a:defRPr sz="9100"/>
            </a:lvl8pPr>
            <a:lvl9pPr marL="16698057" indent="0">
              <a:buNone/>
              <a:defRPr sz="91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32598" y="33506104"/>
            <a:ext cx="18160365" cy="5024426"/>
          </a:xfrm>
        </p:spPr>
        <p:txBody>
          <a:bodyPr/>
          <a:lstStyle>
            <a:lvl1pPr marL="0" indent="0">
              <a:buNone/>
              <a:defRPr sz="6400"/>
            </a:lvl1pPr>
            <a:lvl2pPr marL="2087256" indent="0">
              <a:buNone/>
              <a:defRPr sz="5500"/>
            </a:lvl2pPr>
            <a:lvl3pPr marL="4174516" indent="0">
              <a:buNone/>
              <a:defRPr sz="4600"/>
            </a:lvl3pPr>
            <a:lvl4pPr marL="6261772" indent="0">
              <a:buNone/>
              <a:defRPr sz="4100"/>
            </a:lvl4pPr>
            <a:lvl5pPr marL="8349028" indent="0">
              <a:buNone/>
              <a:defRPr sz="4100"/>
            </a:lvl5pPr>
            <a:lvl6pPr marL="10436284" indent="0">
              <a:buNone/>
              <a:defRPr sz="4100"/>
            </a:lvl6pPr>
            <a:lvl7pPr marL="12523545" indent="0">
              <a:buNone/>
              <a:defRPr sz="4100"/>
            </a:lvl7pPr>
            <a:lvl8pPr marL="14610801" indent="0">
              <a:buNone/>
              <a:defRPr sz="4100"/>
            </a:lvl8pPr>
            <a:lvl9pPr marL="16698057" indent="0">
              <a:buNone/>
              <a:defRPr sz="41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C88ED4-62BB-9443-8AC5-ADCDBCC3F665}" type="datetimeFigureOut">
              <a:rPr lang="en-US" smtClean="0"/>
              <a:t>18/04/12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848C3-6673-2E46-A2A6-59D427B1FE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612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13364" y="1714453"/>
            <a:ext cx="27240548" cy="7135283"/>
          </a:xfrm>
          <a:prstGeom prst="rect">
            <a:avLst/>
          </a:prstGeom>
        </p:spPr>
        <p:txBody>
          <a:bodyPr vert="horz" lIns="417451" tIns="208726" rIns="417451" bIns="2087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3364" y="9989406"/>
            <a:ext cx="27240548" cy="28253743"/>
          </a:xfrm>
          <a:prstGeom prst="rect">
            <a:avLst/>
          </a:prstGeom>
        </p:spPr>
        <p:txBody>
          <a:bodyPr vert="horz" lIns="417451" tIns="208726" rIns="417451" bIns="2087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13364" y="39680113"/>
            <a:ext cx="7062364" cy="2279327"/>
          </a:xfrm>
          <a:prstGeom prst="rect">
            <a:avLst/>
          </a:prstGeom>
        </p:spPr>
        <p:txBody>
          <a:bodyPr vert="horz" lIns="417451" tIns="208726" rIns="417451" bIns="208726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C88ED4-62BB-9443-8AC5-ADCDBCC3F665}" type="datetimeFigureOut">
              <a:rPr lang="en-US" smtClean="0"/>
              <a:t>18/04/12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341319" y="39680113"/>
            <a:ext cx="9584637" cy="2279327"/>
          </a:xfrm>
          <a:prstGeom prst="rect">
            <a:avLst/>
          </a:prstGeom>
        </p:spPr>
        <p:txBody>
          <a:bodyPr vert="horz" lIns="417451" tIns="208726" rIns="417451" bIns="208726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691547" y="39680113"/>
            <a:ext cx="7062364" cy="2279327"/>
          </a:xfrm>
          <a:prstGeom prst="rect">
            <a:avLst/>
          </a:prstGeom>
        </p:spPr>
        <p:txBody>
          <a:bodyPr vert="horz" lIns="417451" tIns="208726" rIns="417451" bIns="208726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848C3-6673-2E46-A2A6-59D427B1FE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6847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087256" rtl="0" eaLnBrk="1" latinLnBrk="0" hangingPunct="1">
        <a:spcBef>
          <a:spcPct val="0"/>
        </a:spcBef>
        <a:buNone/>
        <a:defRPr sz="20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5444" indent="-1565444" algn="l" defTabSz="2087256" rtl="0" eaLnBrk="1" latinLnBrk="0" hangingPunct="1">
        <a:spcBef>
          <a:spcPct val="20000"/>
        </a:spcBef>
        <a:buFont typeface="Arial"/>
        <a:buChar char="•"/>
        <a:defRPr sz="14600" kern="1200">
          <a:solidFill>
            <a:schemeClr val="tx1"/>
          </a:solidFill>
          <a:latin typeface="+mn-lt"/>
          <a:ea typeface="+mn-ea"/>
          <a:cs typeface="+mn-cs"/>
        </a:defRPr>
      </a:lvl1pPr>
      <a:lvl2pPr marL="3391794" indent="-1304534" algn="l" defTabSz="2087256" rtl="0" eaLnBrk="1" latinLnBrk="0" hangingPunct="1">
        <a:spcBef>
          <a:spcPct val="20000"/>
        </a:spcBef>
        <a:buFont typeface="Arial"/>
        <a:buChar char="–"/>
        <a:defRPr sz="12800" kern="1200">
          <a:solidFill>
            <a:schemeClr val="tx1"/>
          </a:solidFill>
          <a:latin typeface="+mn-lt"/>
          <a:ea typeface="+mn-ea"/>
          <a:cs typeface="+mn-cs"/>
        </a:defRPr>
      </a:lvl2pPr>
      <a:lvl3pPr marL="5218144" indent="-1043628" algn="l" defTabSz="2087256" rtl="0" eaLnBrk="1" latinLnBrk="0" hangingPunct="1">
        <a:spcBef>
          <a:spcPct val="20000"/>
        </a:spcBef>
        <a:buFont typeface="Arial"/>
        <a:buChar char="•"/>
        <a:defRPr sz="11000" kern="1200">
          <a:solidFill>
            <a:schemeClr val="tx1"/>
          </a:solidFill>
          <a:latin typeface="+mn-lt"/>
          <a:ea typeface="+mn-ea"/>
          <a:cs typeface="+mn-cs"/>
        </a:defRPr>
      </a:lvl3pPr>
      <a:lvl4pPr marL="7305400" indent="-1043628" algn="l" defTabSz="2087256" rtl="0" eaLnBrk="1" latinLnBrk="0" hangingPunct="1">
        <a:spcBef>
          <a:spcPct val="20000"/>
        </a:spcBef>
        <a:buFont typeface="Arial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92656" indent="-1043628" algn="l" defTabSz="2087256" rtl="0" eaLnBrk="1" latinLnBrk="0" hangingPunct="1">
        <a:spcBef>
          <a:spcPct val="20000"/>
        </a:spcBef>
        <a:buFont typeface="Arial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79912" indent="-1043628" algn="l" defTabSz="2087256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67173" indent="-1043628" algn="l" defTabSz="2087256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54429" indent="-1043628" algn="l" defTabSz="2087256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41685" indent="-1043628" algn="l" defTabSz="2087256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8725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7256" algn="l" defTabSz="208725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4516" algn="l" defTabSz="208725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1772" algn="l" defTabSz="208725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49028" algn="l" defTabSz="208725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36284" algn="l" defTabSz="208725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3545" algn="l" defTabSz="208725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0801" algn="l" defTabSz="208725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698057" algn="l" defTabSz="2087256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.jpg"/><Relationship Id="rId12" Type="http://schemas.openxmlformats.org/officeDocument/2006/relationships/image" Target="../media/image8.emf"/><Relationship Id="rId13" Type="http://schemas.openxmlformats.org/officeDocument/2006/relationships/image" Target="../media/image9.em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microsoft.com/office/2007/relationships/hdphoto" Target="../media/hdphoto1.wdp"/><Relationship Id="rId6" Type="http://schemas.openxmlformats.org/officeDocument/2006/relationships/image" Target="../media/image3.png"/><Relationship Id="rId7" Type="http://schemas.openxmlformats.org/officeDocument/2006/relationships/image" Target="../media/image4.emf"/><Relationship Id="rId8" Type="http://schemas.openxmlformats.org/officeDocument/2006/relationships/image" Target="../media/image5.emf"/><Relationship Id="rId9" Type="http://schemas.openxmlformats.org/officeDocument/2006/relationships/image" Target="../media/image6.png"/><Relationship Id="rId10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nner_posterPP-1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30267275" cy="5400954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1687272" y="6212166"/>
            <a:ext cx="6594876" cy="13456876"/>
          </a:xfrm>
          <a:prstGeom prst="rect">
            <a:avLst/>
          </a:prstGeom>
          <a:noFill/>
          <a:ln w="76200">
            <a:solidFill>
              <a:srgbClr val="999999"/>
            </a:solidFill>
          </a:ln>
          <a:effectLst>
            <a:outerShdw blurRad="127000" dir="3600000" algn="tl" rotWithShape="0">
              <a:srgbClr val="999999">
                <a:alpha val="80000"/>
              </a:srgbClr>
            </a:outerShdw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lIns="359882" tIns="719764" rIns="359882" bIns="719764" rtlCol="0">
            <a:spAutoFit/>
          </a:bodyPr>
          <a:lstStyle/>
          <a:p>
            <a:pPr algn="just"/>
            <a:r>
              <a:rPr lang="da-DK" sz="3700" dirty="0" err="1">
                <a:solidFill>
                  <a:schemeClr val="tx1"/>
                </a:solidFill>
                <a:latin typeface="Helvetica"/>
                <a:cs typeface="Helvetica"/>
              </a:rPr>
              <a:t>Introduction</a:t>
            </a:r>
            <a:endParaRPr lang="da-DK" sz="3700" dirty="0">
              <a:solidFill>
                <a:schemeClr val="tx1"/>
              </a:solidFill>
              <a:latin typeface="Helvetica"/>
              <a:cs typeface="Helvetica"/>
            </a:endParaRPr>
          </a:p>
          <a:p>
            <a:pPr algn="just"/>
            <a:endParaRPr lang="da-DK" sz="14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Wisi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intellegam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interesset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sea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labore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eripuit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sapientem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ex vis.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Delicata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principes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vel, at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pri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nominavi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appareat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Vis te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adhuc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atqui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mentitum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mel ad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erant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facilisi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legendos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usu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at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habemus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conceptam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incorrupte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aeque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everti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dissentias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qui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sed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delectus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platonem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Nec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elit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autem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error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audire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scripta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has,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eos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quem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porro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eligendi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No vel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putant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verear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efficiendi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duis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mutat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detracto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in. Et ridens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aliquip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primis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reprehendunt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nec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et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definitionem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pro ex,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dolor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offendit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consectetuer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usu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an, 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At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vocibus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definiebas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endParaRPr lang="da-DK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Facer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molestie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definitiones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eos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stet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deleniti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suscipiantur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vim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putent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expetendis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te.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Mnesarchum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complectitur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et vel, et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nobis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quaeque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impedit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appetere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in,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sed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meis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libris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maiorum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te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everti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diceret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</a:t>
            </a:r>
            <a:endParaRPr lang="en-US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Pro te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antiopam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in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novum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viris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dictas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mei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facer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inermis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vix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at. 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has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ex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tritani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iriure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posidonium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efficiendi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</a:t>
            </a:r>
            <a:r>
              <a:rPr lang="en-US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L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isque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ancillae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et,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magna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definitionem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ex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mea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endParaRPr lang="da-DK" sz="2700" dirty="0">
              <a:solidFill>
                <a:schemeClr val="tx1"/>
              </a:solidFill>
              <a:latin typeface="Cambria"/>
              <a:cs typeface="Cambri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86007" y="27169898"/>
            <a:ext cx="6617855" cy="13418852"/>
          </a:xfrm>
          <a:prstGeom prst="rect">
            <a:avLst/>
          </a:prstGeom>
          <a:noFill/>
          <a:ln w="76200">
            <a:solidFill>
              <a:srgbClr val="999999"/>
            </a:solidFill>
          </a:ln>
          <a:effectLst>
            <a:outerShdw blurRad="127000" dir="3600000" algn="tl" rotWithShape="0">
              <a:srgbClr val="999999">
                <a:alpha val="80000"/>
              </a:srgbClr>
            </a:outerShdw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lIns="359882" tIns="719764" rIns="359882" bIns="719764" rtlCol="0">
            <a:spAutoFit/>
          </a:bodyPr>
          <a:lstStyle/>
          <a:p>
            <a:pPr algn="just"/>
            <a:r>
              <a:rPr lang="da-DK" sz="3700" dirty="0" err="1">
                <a:solidFill>
                  <a:schemeClr val="tx1"/>
                </a:solidFill>
                <a:latin typeface="Helvetica"/>
                <a:cs typeface="Helvetica"/>
              </a:rPr>
              <a:t>Results</a:t>
            </a:r>
            <a:endParaRPr lang="da-DK" sz="3700" dirty="0">
              <a:solidFill>
                <a:schemeClr val="tx1"/>
              </a:solidFill>
              <a:latin typeface="Helvetica"/>
              <a:cs typeface="Helvetica"/>
            </a:endParaRPr>
          </a:p>
          <a:p>
            <a:pPr algn="just"/>
            <a:endParaRPr lang="da-DK" sz="14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Wisi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intellegam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interesset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sea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labore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eripuit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sapientem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ex vis.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Delicata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principes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vel, at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pri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nominavi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appareat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Vis te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adhuc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atqui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mentitum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mel 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ad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erbonorum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eligendi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No vel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putant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verear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efficiendi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duis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mutat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detracto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ide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Probo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scripta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tamquam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mea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te,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nulla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dolores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albucius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vis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Et pro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omnis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endParaRPr lang="da-DK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endParaRPr lang="da-DK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endParaRPr lang="da-DK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endParaRPr lang="da-DK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endParaRPr lang="da-DK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pertinax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persequeris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ubique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isputando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vel, te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sed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omnis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invenire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est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omnesque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deserunt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Pro in 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vel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Sed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illud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causae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voluptatum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et. Ad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eos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stet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deleniti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suscipiantur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vim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putent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expetendis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te.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Mnesarchum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Iisque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ancillae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et,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magna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nemore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appellantur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his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id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persius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ornatus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vituperata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Ridens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definitionem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ex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mea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nullam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forensibus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theophrastus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pri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duo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meis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euismod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senserit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in.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Facilisi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tincidunt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vim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idat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eos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71676" y="19715446"/>
            <a:ext cx="6627524" cy="7224396"/>
          </a:xfrm>
          <a:prstGeom prst="rect">
            <a:avLst/>
          </a:prstGeom>
          <a:noFill/>
          <a:ln w="76200">
            <a:solidFill>
              <a:srgbClr val="999999"/>
            </a:solidFill>
          </a:ln>
          <a:effectLst>
            <a:outerShdw blurRad="127000" dir="3600000" algn="tl" rotWithShape="0">
              <a:srgbClr val="999999">
                <a:alpha val="80000"/>
              </a:srgbClr>
            </a:outerShdw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lIns="359882" tIns="719764" rIns="359882" bIns="719764" rtlCol="0">
            <a:spAutoFit/>
          </a:bodyPr>
          <a:lstStyle/>
          <a:p>
            <a:pPr algn="just"/>
            <a:r>
              <a:rPr lang="da-DK" sz="3700" dirty="0" err="1">
                <a:solidFill>
                  <a:schemeClr val="tx1"/>
                </a:solidFill>
                <a:latin typeface="Helvetica"/>
                <a:cs typeface="Helvetica"/>
              </a:rPr>
              <a:t>Metods</a:t>
            </a:r>
            <a:r>
              <a:rPr lang="da-DK" sz="2700" dirty="0">
                <a:solidFill>
                  <a:schemeClr val="tx1"/>
                </a:solidFill>
                <a:latin typeface="Helvetica"/>
                <a:cs typeface="Helvetica"/>
              </a:rPr>
              <a:t> </a:t>
            </a:r>
          </a:p>
          <a:p>
            <a:pPr algn="just"/>
            <a:endParaRPr lang="da-DK" sz="14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Wisi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intellegam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interesset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sea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labore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usu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at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habemus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conceptam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incorrupte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aeque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everti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dissentias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qui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sed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delectus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platonem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Nec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elit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autem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error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audire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scripta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has,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eos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quem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porro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facer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inermis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vix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at. Ad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movet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fierent has, ex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tritani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malorum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ancillae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iriure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posidonium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efficiendi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</a:t>
            </a:r>
            <a:endParaRPr lang="en-US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Iisque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ancillae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et,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magna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nemore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appellantur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his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id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persius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ornatus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vituperata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1991161" y="6223172"/>
            <a:ext cx="6596982" cy="17196363"/>
          </a:xfrm>
          <a:prstGeom prst="rect">
            <a:avLst/>
          </a:prstGeom>
          <a:noFill/>
          <a:ln w="76200">
            <a:solidFill>
              <a:srgbClr val="999999"/>
            </a:solidFill>
          </a:ln>
          <a:effectLst>
            <a:outerShdw blurRad="127000" dir="3600000" algn="tl" rotWithShape="0">
              <a:srgbClr val="999999">
                <a:alpha val="80000"/>
              </a:srgbClr>
            </a:outerShdw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lIns="359882" tIns="719764" rIns="359882" bIns="719764" rtlCol="0">
            <a:spAutoFit/>
          </a:bodyPr>
          <a:lstStyle/>
          <a:p>
            <a:pPr algn="just"/>
            <a:r>
              <a:rPr lang="da-DK" sz="3700" dirty="0" err="1">
                <a:solidFill>
                  <a:schemeClr val="tx1"/>
                </a:solidFill>
                <a:latin typeface="Helvetica"/>
                <a:cs typeface="Helvetica"/>
              </a:rPr>
              <a:t>Discussion</a:t>
            </a:r>
            <a:endParaRPr lang="da-DK" sz="3700" dirty="0">
              <a:solidFill>
                <a:schemeClr val="tx1"/>
              </a:solidFill>
              <a:latin typeface="Helvetica"/>
              <a:cs typeface="Helvetica"/>
            </a:endParaRPr>
          </a:p>
          <a:p>
            <a:pPr algn="just"/>
            <a:endParaRPr lang="da-DK" sz="14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sapientem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ex vis.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Delicata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principes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vel, at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pri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nominavi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appareat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Vis te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adhuc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atqui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mentitum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mel ad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erant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facilisi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legendos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usu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at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habemus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conceptam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incorrupte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endParaRPr lang="da-DK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aeque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everti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dissentias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qui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sed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delectus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platonem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Nec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elit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autem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error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audire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scripta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has,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eos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quem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porro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adipiscing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Quas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inani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decore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vis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adhuc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soluta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vocent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id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mea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zril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latine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explicari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te.</a:t>
            </a:r>
            <a:endParaRPr lang="en-US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Mel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quodsi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bonorum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eligendi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No vel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putant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verear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efficiendi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duis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mutat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detracto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in. Et ridens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aliquip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primis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endParaRPr lang="da-DK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reprehendunt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nec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et tale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ullum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graeco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Usu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liber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utamur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At vis tale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veniam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assueverit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Est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no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stet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possit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laoreet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melius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eruditi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lucilius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at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eos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Vero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fierent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Vix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an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quot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velit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</a:t>
            </a:r>
            <a:endParaRPr lang="en-US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Ex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illum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oportere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vix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et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saepe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percipit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te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qui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melius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vivendum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torquatos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vide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recusabo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adipisci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vulputate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disputando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vel, te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sed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omnis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invenire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est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omnesque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deserunt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Pro 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in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nobis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omnium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appetere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assum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tation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malorum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has. </a:t>
            </a:r>
            <a:endParaRPr lang="da-DK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An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omnesque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cotidieque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iuvaret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debitis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pri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</a:t>
            </a:r>
            <a:endParaRPr lang="en-US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At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vocibus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definiebas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Facer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molestie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definitiones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vel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Sed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illud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et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nobis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quaeque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endParaRPr lang="da-DK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impedit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appetere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in,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sed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meis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libris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maiorum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te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everti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diceret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eummalorum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ancillae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iriure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posidonium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efficiendi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1991159" y="23522569"/>
            <a:ext cx="6614767" cy="11689667"/>
          </a:xfrm>
          <a:prstGeom prst="rect">
            <a:avLst/>
          </a:prstGeom>
          <a:noFill/>
          <a:ln w="76200">
            <a:solidFill>
              <a:srgbClr val="999999"/>
            </a:solidFill>
          </a:ln>
          <a:effectLst>
            <a:outerShdw blurRad="127000" dir="3600000" algn="tl" rotWithShape="0">
              <a:srgbClr val="999999">
                <a:alpha val="80000"/>
              </a:srgbClr>
            </a:outerShdw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lIns="359882" tIns="719764" rIns="359882" bIns="719764" rtlCol="0">
            <a:spAutoFit/>
          </a:bodyPr>
          <a:lstStyle/>
          <a:p>
            <a:pPr algn="just"/>
            <a:r>
              <a:rPr lang="da-DK" sz="3700" dirty="0" err="1">
                <a:solidFill>
                  <a:schemeClr val="tx1"/>
                </a:solidFill>
                <a:latin typeface="Helvetica"/>
                <a:cs typeface="Helvetica"/>
              </a:rPr>
              <a:t>Conclusion</a:t>
            </a:r>
            <a:endParaRPr lang="da-DK" sz="3700" dirty="0">
              <a:solidFill>
                <a:schemeClr val="tx1"/>
              </a:solidFill>
              <a:latin typeface="Helvetica"/>
              <a:cs typeface="Helvetica"/>
            </a:endParaRPr>
          </a:p>
          <a:p>
            <a:pPr algn="just"/>
            <a:endParaRPr lang="da-DK" sz="14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Wisi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intellegam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interesset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sea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labore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eripuit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sapientem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ex vis.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Delicata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principes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vel, at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pri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nominavi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appareat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endParaRPr lang="da-DK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Vis 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te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adhuc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atqui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mentitum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mel ad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erant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facilisi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legendos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usu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at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habemus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conceptam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incorrupte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aeque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everti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dissentias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qu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</a:p>
          <a:p>
            <a:pPr algn="just"/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Sed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delectus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platonem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Nec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elit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autem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error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audire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scripta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has,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eos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quem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porro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adipiscing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</a:t>
            </a:r>
            <a:endParaRPr lang="da-DK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Quas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inani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decore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vis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adhuc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soluta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vocent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id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mea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zril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deserunt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 Pro in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nobis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omnium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appetere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assum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tation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malorum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ut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has. L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ud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causae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voluptatum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et. </a:t>
            </a:r>
            <a:endParaRPr lang="da-DK" sz="27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Ad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eos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stet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deleniti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suscipiantur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vim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putent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expetendis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te.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Mnesarchum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complectitur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et vel, et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nobis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quaeque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.. 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In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viris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dictas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mei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facer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inermis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vix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at. Ad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movet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fierent has, ex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cum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tritani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.</a:t>
            </a:r>
            <a:endParaRPr lang="en-US" sz="2700" dirty="0">
              <a:solidFill>
                <a:schemeClr val="tx1"/>
              </a:solidFill>
              <a:latin typeface="Cambria"/>
              <a:cs typeface="Cambri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86009" y="40199937"/>
            <a:ext cx="19527500" cy="2308294"/>
          </a:xfrm>
          <a:prstGeom prst="rect">
            <a:avLst/>
          </a:prstGeom>
          <a:noFill/>
        </p:spPr>
        <p:txBody>
          <a:bodyPr wrap="square" lIns="91409" tIns="45705" rIns="91409" bIns="45705" rtlCol="0">
            <a:spAutoFit/>
          </a:bodyPr>
          <a:lstStyle/>
          <a:p>
            <a:r>
              <a:rPr lang="da-DK" sz="1800" dirty="0">
                <a:latin typeface="Helvetica"/>
                <a:cs typeface="Helvetica"/>
              </a:rPr>
              <a:t>Referencer:</a:t>
            </a:r>
          </a:p>
          <a:p>
            <a:r>
              <a:rPr lang="da-DK" sz="1800" dirty="0">
                <a:latin typeface="Cambria"/>
                <a:cs typeface="Cambria"/>
              </a:rPr>
              <a:t>[1</a:t>
            </a:r>
            <a:r>
              <a:rPr lang="da-DK" sz="1800" dirty="0">
                <a:latin typeface="Cambria"/>
                <a:cs typeface="Cambria"/>
              </a:rPr>
              <a:t>] </a:t>
            </a:r>
            <a:r>
              <a:rPr lang="da-DK" sz="1800" dirty="0" err="1">
                <a:latin typeface="Cambria"/>
                <a:cs typeface="Cambria"/>
              </a:rPr>
              <a:t>Aiba</a:t>
            </a:r>
            <a:r>
              <a:rPr lang="da-DK" sz="1800" dirty="0">
                <a:latin typeface="Cambria"/>
                <a:cs typeface="Cambria"/>
              </a:rPr>
              <a:t>, </a:t>
            </a:r>
            <a:r>
              <a:rPr lang="da-DK" sz="1800" dirty="0" err="1">
                <a:latin typeface="Cambria"/>
                <a:cs typeface="Cambria"/>
              </a:rPr>
              <a:t>Hiroji</a:t>
            </a:r>
            <a:r>
              <a:rPr lang="da-DK" sz="1800" dirty="0">
                <a:latin typeface="Cambria"/>
                <a:cs typeface="Cambria"/>
              </a:rPr>
              <a:t>. “</a:t>
            </a:r>
            <a:r>
              <a:rPr lang="da-DK" sz="1800" dirty="0" err="1">
                <a:latin typeface="Cambria"/>
                <a:cs typeface="Cambria"/>
              </a:rPr>
              <a:t>Mechanism</a:t>
            </a:r>
            <a:r>
              <a:rPr lang="da-DK" sz="1800" dirty="0">
                <a:latin typeface="Cambria"/>
                <a:cs typeface="Cambria"/>
              </a:rPr>
              <a:t> of RNA </a:t>
            </a:r>
            <a:r>
              <a:rPr lang="da-DK" sz="1800" dirty="0" err="1">
                <a:latin typeface="Cambria"/>
                <a:cs typeface="Cambria"/>
              </a:rPr>
              <a:t>silencing</a:t>
            </a:r>
            <a:r>
              <a:rPr lang="da-DK" sz="1800" dirty="0">
                <a:latin typeface="Cambria"/>
                <a:cs typeface="Cambria"/>
              </a:rPr>
              <a:t> by </a:t>
            </a:r>
            <a:r>
              <a:rPr lang="da-DK" sz="1800" dirty="0" err="1">
                <a:latin typeface="Cambria"/>
                <a:cs typeface="Cambria"/>
              </a:rPr>
              <a:t>Hfq</a:t>
            </a:r>
            <a:r>
              <a:rPr lang="da-DK" sz="1800" dirty="0">
                <a:latin typeface="Cambria"/>
                <a:cs typeface="Cambria"/>
              </a:rPr>
              <a:t>-binding small </a:t>
            </a:r>
            <a:r>
              <a:rPr lang="da-DK" sz="1800" dirty="0" err="1">
                <a:latin typeface="Cambria"/>
                <a:cs typeface="Cambria"/>
              </a:rPr>
              <a:t>RNAs</a:t>
            </a:r>
            <a:r>
              <a:rPr lang="da-DK" sz="1800" dirty="0">
                <a:latin typeface="Cambria"/>
                <a:cs typeface="Cambria"/>
              </a:rPr>
              <a:t>.” </a:t>
            </a:r>
            <a:r>
              <a:rPr lang="da-DK" sz="1800" dirty="0" err="1">
                <a:latin typeface="Cambria"/>
                <a:cs typeface="Cambria"/>
              </a:rPr>
              <a:t>Current</a:t>
            </a:r>
            <a:r>
              <a:rPr lang="da-DK" sz="1800" dirty="0">
                <a:latin typeface="Cambria"/>
                <a:cs typeface="Cambria"/>
              </a:rPr>
              <a:t> Opinion in </a:t>
            </a:r>
            <a:r>
              <a:rPr lang="da-DK" sz="1800" dirty="0" err="1">
                <a:latin typeface="Cambria"/>
                <a:cs typeface="Cambria"/>
              </a:rPr>
              <a:t>Microbiology</a:t>
            </a:r>
            <a:r>
              <a:rPr lang="da-DK" sz="1800" dirty="0">
                <a:latin typeface="Cambria"/>
                <a:cs typeface="Cambria"/>
              </a:rPr>
              <a:t> 10, no. 2 (2007): 134-139</a:t>
            </a:r>
            <a:r>
              <a:rPr lang="da-DK" sz="1800" dirty="0">
                <a:latin typeface="Cambria"/>
                <a:cs typeface="Cambria"/>
              </a:rPr>
              <a:t>.</a:t>
            </a:r>
            <a:endParaRPr lang="da-DK" sz="1800" dirty="0">
              <a:latin typeface="Cambria"/>
              <a:cs typeface="Cambria"/>
            </a:endParaRPr>
          </a:p>
          <a:p>
            <a:r>
              <a:rPr lang="da-DK" sz="1800" dirty="0">
                <a:latin typeface="Cambria"/>
                <a:cs typeface="Cambria"/>
              </a:rPr>
              <a:t>[2] </a:t>
            </a:r>
            <a:r>
              <a:rPr lang="da-DK" sz="1800" dirty="0" err="1">
                <a:latin typeface="Cambria"/>
                <a:cs typeface="Cambria"/>
              </a:rPr>
              <a:t>Beisel</a:t>
            </a:r>
            <a:r>
              <a:rPr lang="da-DK" sz="1800" dirty="0">
                <a:latin typeface="Cambria"/>
                <a:cs typeface="Cambria"/>
              </a:rPr>
              <a:t>, Chase L., and Gisela </a:t>
            </a:r>
            <a:r>
              <a:rPr lang="da-DK" sz="1800" dirty="0" err="1">
                <a:latin typeface="Cambria"/>
                <a:cs typeface="Cambria"/>
              </a:rPr>
              <a:t>Storz</a:t>
            </a:r>
            <a:r>
              <a:rPr lang="da-DK" sz="1800" dirty="0">
                <a:latin typeface="Cambria"/>
                <a:cs typeface="Cambria"/>
              </a:rPr>
              <a:t>. “Base </a:t>
            </a:r>
            <a:r>
              <a:rPr lang="da-DK" sz="1800" dirty="0" err="1">
                <a:latin typeface="Cambria"/>
                <a:cs typeface="Cambria"/>
              </a:rPr>
              <a:t>pairing</a:t>
            </a:r>
            <a:r>
              <a:rPr lang="da-DK" sz="1800" dirty="0">
                <a:latin typeface="Cambria"/>
                <a:cs typeface="Cambria"/>
              </a:rPr>
              <a:t> small </a:t>
            </a:r>
            <a:r>
              <a:rPr lang="da-DK" sz="1800" dirty="0" err="1">
                <a:latin typeface="Cambria"/>
                <a:cs typeface="Cambria"/>
              </a:rPr>
              <a:t>RNAs</a:t>
            </a:r>
            <a:r>
              <a:rPr lang="da-DK" sz="1800" dirty="0">
                <a:latin typeface="Cambria"/>
                <a:cs typeface="Cambria"/>
              </a:rPr>
              <a:t> and </a:t>
            </a:r>
            <a:r>
              <a:rPr lang="da-DK" sz="1800" dirty="0" err="1">
                <a:latin typeface="Cambria"/>
                <a:cs typeface="Cambria"/>
              </a:rPr>
              <a:t>their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roles</a:t>
            </a:r>
            <a:r>
              <a:rPr lang="da-DK" sz="1800" dirty="0">
                <a:latin typeface="Cambria"/>
                <a:cs typeface="Cambria"/>
              </a:rPr>
              <a:t> in global </a:t>
            </a:r>
            <a:r>
              <a:rPr lang="da-DK" sz="1800" dirty="0" err="1">
                <a:latin typeface="Cambria"/>
                <a:cs typeface="Cambria"/>
              </a:rPr>
              <a:t>regulatory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networks</a:t>
            </a:r>
            <a:r>
              <a:rPr lang="da-DK" sz="1800" dirty="0">
                <a:latin typeface="Cambria"/>
                <a:cs typeface="Cambria"/>
              </a:rPr>
              <a:t>.” FEMS </a:t>
            </a:r>
            <a:r>
              <a:rPr lang="da-DK" sz="1800" dirty="0" err="1">
                <a:latin typeface="Cambria"/>
                <a:cs typeface="Cambria"/>
              </a:rPr>
              <a:t>Microbiology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Reviews</a:t>
            </a:r>
            <a:r>
              <a:rPr lang="da-DK" sz="1800" dirty="0">
                <a:latin typeface="Cambria"/>
                <a:cs typeface="Cambria"/>
              </a:rPr>
              <a:t> 34, no. 5 (2010): 866-882</a:t>
            </a:r>
            <a:r>
              <a:rPr lang="da-DK" sz="1800" dirty="0">
                <a:latin typeface="Cambria"/>
                <a:cs typeface="Cambria"/>
              </a:rPr>
              <a:t>.</a:t>
            </a:r>
            <a:endParaRPr lang="da-DK" sz="1800" dirty="0">
              <a:latin typeface="Cambria"/>
              <a:cs typeface="Cambria"/>
            </a:endParaRPr>
          </a:p>
          <a:p>
            <a:r>
              <a:rPr lang="da-DK" sz="1800" dirty="0">
                <a:latin typeface="Cambria"/>
                <a:cs typeface="Cambria"/>
              </a:rPr>
              <a:t>[3] </a:t>
            </a:r>
            <a:r>
              <a:rPr lang="da-DK" sz="1800" dirty="0" err="1">
                <a:latin typeface="Cambria"/>
                <a:cs typeface="Cambria"/>
              </a:rPr>
              <a:t>Jousselin</a:t>
            </a:r>
            <a:r>
              <a:rPr lang="da-DK" sz="1800" dirty="0">
                <a:latin typeface="Cambria"/>
                <a:cs typeface="Cambria"/>
              </a:rPr>
              <a:t>, </a:t>
            </a:r>
            <a:r>
              <a:rPr lang="da-DK" sz="1800" dirty="0" err="1">
                <a:latin typeface="Cambria"/>
                <a:cs typeface="Cambria"/>
              </a:rPr>
              <a:t>Ambre</a:t>
            </a:r>
            <a:r>
              <a:rPr lang="da-DK" sz="1800" dirty="0">
                <a:latin typeface="Cambria"/>
                <a:cs typeface="Cambria"/>
              </a:rPr>
              <a:t>, Laurent </a:t>
            </a:r>
            <a:r>
              <a:rPr lang="da-DK" sz="1800" dirty="0" err="1">
                <a:latin typeface="Cambria"/>
                <a:cs typeface="Cambria"/>
              </a:rPr>
              <a:t>Metzinger</a:t>
            </a:r>
            <a:r>
              <a:rPr lang="da-DK" sz="1800" dirty="0">
                <a:latin typeface="Cambria"/>
                <a:cs typeface="Cambria"/>
              </a:rPr>
              <a:t>, and Brice Felden. “On the </a:t>
            </a:r>
            <a:r>
              <a:rPr lang="da-DK" sz="1800" dirty="0" err="1">
                <a:latin typeface="Cambria"/>
                <a:cs typeface="Cambria"/>
              </a:rPr>
              <a:t>facultative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requirement</a:t>
            </a:r>
            <a:r>
              <a:rPr lang="da-DK" sz="1800" dirty="0">
                <a:latin typeface="Cambria"/>
                <a:cs typeface="Cambria"/>
              </a:rPr>
              <a:t> of the </a:t>
            </a:r>
            <a:r>
              <a:rPr lang="da-DK" sz="1800" dirty="0" err="1">
                <a:latin typeface="Cambria"/>
                <a:cs typeface="Cambria"/>
              </a:rPr>
              <a:t>bacterial</a:t>
            </a:r>
            <a:r>
              <a:rPr lang="da-DK" sz="1800" dirty="0">
                <a:latin typeface="Cambria"/>
                <a:cs typeface="Cambria"/>
              </a:rPr>
              <a:t> RNA </a:t>
            </a:r>
            <a:r>
              <a:rPr lang="da-DK" sz="1800" dirty="0">
                <a:latin typeface="Cambria"/>
                <a:cs typeface="Cambria"/>
              </a:rPr>
              <a:t>Trends </a:t>
            </a:r>
            <a:r>
              <a:rPr lang="da-DK" sz="1800" dirty="0">
                <a:latin typeface="Cambria"/>
                <a:cs typeface="Cambria"/>
              </a:rPr>
              <a:t>in </a:t>
            </a:r>
            <a:r>
              <a:rPr lang="da-DK" sz="1800" dirty="0" err="1">
                <a:latin typeface="Cambria"/>
                <a:cs typeface="Cambria"/>
              </a:rPr>
              <a:t>Microbiology</a:t>
            </a:r>
            <a:r>
              <a:rPr lang="da-DK" sz="1800" dirty="0">
                <a:latin typeface="Cambria"/>
                <a:cs typeface="Cambria"/>
              </a:rPr>
              <a:t> 17, no. 9 (2009): 399-405.</a:t>
            </a:r>
          </a:p>
          <a:p>
            <a:r>
              <a:rPr lang="da-DK" sz="1800" dirty="0">
                <a:latin typeface="Cambria"/>
                <a:cs typeface="Cambria"/>
              </a:rPr>
              <a:t>[</a:t>
            </a:r>
            <a:r>
              <a:rPr lang="da-DK" sz="1800" dirty="0">
                <a:latin typeface="Cambria"/>
                <a:cs typeface="Cambria"/>
              </a:rPr>
              <a:t>4] </a:t>
            </a:r>
            <a:r>
              <a:rPr lang="da-DK" sz="1800" dirty="0" err="1">
                <a:latin typeface="Cambria"/>
                <a:cs typeface="Cambria"/>
              </a:rPr>
              <a:t>Levine</a:t>
            </a:r>
            <a:r>
              <a:rPr lang="da-DK" sz="1800" dirty="0">
                <a:latin typeface="Cambria"/>
                <a:cs typeface="Cambria"/>
              </a:rPr>
              <a:t>, </a:t>
            </a:r>
            <a:r>
              <a:rPr lang="da-DK" sz="1800" dirty="0" err="1">
                <a:latin typeface="Cambria"/>
                <a:cs typeface="Cambria"/>
              </a:rPr>
              <a:t>Erel</a:t>
            </a:r>
            <a:r>
              <a:rPr lang="da-DK" sz="1800" dirty="0">
                <a:latin typeface="Cambria"/>
                <a:cs typeface="Cambria"/>
              </a:rPr>
              <a:t>, </a:t>
            </a:r>
            <a:r>
              <a:rPr lang="da-DK" sz="1800" dirty="0" err="1">
                <a:latin typeface="Cambria"/>
                <a:cs typeface="Cambria"/>
              </a:rPr>
              <a:t>Zhongge</a:t>
            </a:r>
            <a:r>
              <a:rPr lang="da-DK" sz="1800" dirty="0">
                <a:latin typeface="Cambria"/>
                <a:cs typeface="Cambria"/>
              </a:rPr>
              <a:t> Zhang, Thomas Kuhlman, and </a:t>
            </a:r>
            <a:r>
              <a:rPr lang="da-DK" sz="1800" dirty="0" err="1">
                <a:latin typeface="Cambria"/>
                <a:cs typeface="Cambria"/>
              </a:rPr>
              <a:t>Terece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Hwa</a:t>
            </a:r>
            <a:r>
              <a:rPr lang="da-DK" sz="1800" dirty="0">
                <a:latin typeface="Cambria"/>
                <a:cs typeface="Cambria"/>
              </a:rPr>
              <a:t>. “</a:t>
            </a:r>
            <a:r>
              <a:rPr lang="da-DK" sz="1800" dirty="0" err="1">
                <a:latin typeface="Cambria"/>
                <a:cs typeface="Cambria"/>
              </a:rPr>
              <a:t>Quantitative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characteristics</a:t>
            </a:r>
            <a:r>
              <a:rPr lang="da-DK" sz="1800" dirty="0">
                <a:latin typeface="Cambria"/>
                <a:cs typeface="Cambria"/>
              </a:rPr>
              <a:t> of gene </a:t>
            </a:r>
            <a:r>
              <a:rPr lang="da-DK" sz="1800" dirty="0" err="1">
                <a:latin typeface="Cambria"/>
                <a:cs typeface="Cambria"/>
              </a:rPr>
              <a:t>regulation</a:t>
            </a:r>
            <a:r>
              <a:rPr lang="da-DK" sz="1800" dirty="0">
                <a:latin typeface="Cambria"/>
                <a:cs typeface="Cambria"/>
              </a:rPr>
              <a:t> by small RNA.” </a:t>
            </a:r>
            <a:r>
              <a:rPr lang="da-DK" sz="1800" dirty="0" err="1">
                <a:latin typeface="Cambria"/>
                <a:cs typeface="Cambria"/>
              </a:rPr>
              <a:t>PLoS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biology</a:t>
            </a:r>
            <a:r>
              <a:rPr lang="da-DK" sz="1800" dirty="0">
                <a:latin typeface="Cambria"/>
                <a:cs typeface="Cambria"/>
              </a:rPr>
              <a:t>. 5, no. 9 (2007)</a:t>
            </a:r>
            <a:r>
              <a:rPr lang="da-DK" sz="1800" dirty="0">
                <a:latin typeface="Cambria"/>
                <a:cs typeface="Cambria"/>
              </a:rPr>
              <a:t>.</a:t>
            </a:r>
            <a:endParaRPr lang="da-DK" sz="1800" dirty="0">
              <a:latin typeface="Cambria"/>
              <a:cs typeface="Cambria"/>
            </a:endParaRPr>
          </a:p>
          <a:p>
            <a:r>
              <a:rPr lang="da-DK" sz="1800" dirty="0">
                <a:latin typeface="Cambria"/>
                <a:cs typeface="Cambria"/>
              </a:rPr>
              <a:t>[5] van </a:t>
            </a:r>
            <a:r>
              <a:rPr lang="da-DK" sz="1800" dirty="0" err="1">
                <a:latin typeface="Cambria"/>
                <a:cs typeface="Cambria"/>
              </a:rPr>
              <a:t>Vliet</a:t>
            </a:r>
            <a:r>
              <a:rPr lang="da-DK" sz="1800" dirty="0">
                <a:latin typeface="Cambria"/>
                <a:cs typeface="Cambria"/>
              </a:rPr>
              <a:t>, </a:t>
            </a:r>
            <a:r>
              <a:rPr lang="da-DK" sz="1800" dirty="0" err="1">
                <a:latin typeface="Cambria"/>
                <a:cs typeface="Cambria"/>
              </a:rPr>
              <a:t>Arnoud</a:t>
            </a:r>
            <a:r>
              <a:rPr lang="da-DK" sz="1800" dirty="0">
                <a:latin typeface="Cambria"/>
                <a:cs typeface="Cambria"/>
              </a:rPr>
              <a:t> Hm, and Brendan W </a:t>
            </a:r>
            <a:r>
              <a:rPr lang="da-DK" sz="1800" dirty="0" err="1">
                <a:latin typeface="Cambria"/>
                <a:cs typeface="Cambria"/>
              </a:rPr>
              <a:t>Wren</a:t>
            </a:r>
            <a:r>
              <a:rPr lang="da-DK" sz="1800" dirty="0">
                <a:latin typeface="Cambria"/>
                <a:cs typeface="Cambria"/>
              </a:rPr>
              <a:t>. “New </a:t>
            </a:r>
            <a:r>
              <a:rPr lang="da-DK" sz="1800" dirty="0" err="1">
                <a:latin typeface="Cambria"/>
                <a:cs typeface="Cambria"/>
              </a:rPr>
              <a:t>levels</a:t>
            </a:r>
            <a:r>
              <a:rPr lang="da-DK" sz="1800" dirty="0">
                <a:latin typeface="Cambria"/>
                <a:cs typeface="Cambria"/>
              </a:rPr>
              <a:t> of </a:t>
            </a:r>
            <a:r>
              <a:rPr lang="da-DK" sz="1800" dirty="0" err="1">
                <a:latin typeface="Cambria"/>
                <a:cs typeface="Cambria"/>
              </a:rPr>
              <a:t>sophistication</a:t>
            </a:r>
            <a:r>
              <a:rPr lang="da-DK" sz="1800" dirty="0">
                <a:latin typeface="Cambria"/>
                <a:cs typeface="Cambria"/>
              </a:rPr>
              <a:t> in the </a:t>
            </a:r>
            <a:r>
              <a:rPr lang="da-DK" sz="1800" dirty="0" err="1">
                <a:latin typeface="Cambria"/>
                <a:cs typeface="Cambria"/>
              </a:rPr>
              <a:t>transcriptional</a:t>
            </a:r>
            <a:r>
              <a:rPr lang="da-DK" sz="1800" dirty="0">
                <a:latin typeface="Cambria"/>
                <a:cs typeface="Cambria"/>
              </a:rPr>
              <a:t> landscape of </a:t>
            </a:r>
            <a:r>
              <a:rPr lang="da-DK" sz="1800" dirty="0" err="1">
                <a:latin typeface="Cambria"/>
                <a:cs typeface="Cambria"/>
              </a:rPr>
              <a:t>bacteria</a:t>
            </a:r>
            <a:r>
              <a:rPr lang="da-DK" sz="1800" dirty="0">
                <a:latin typeface="Cambria"/>
                <a:cs typeface="Cambria"/>
              </a:rPr>
              <a:t>.” </a:t>
            </a:r>
            <a:r>
              <a:rPr lang="da-DK" sz="1800" dirty="0" err="1">
                <a:latin typeface="Cambria"/>
                <a:cs typeface="Cambria"/>
              </a:rPr>
              <a:t>Genome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biology</a:t>
            </a:r>
            <a:r>
              <a:rPr lang="da-DK" sz="1800" dirty="0">
                <a:latin typeface="Cambria"/>
                <a:cs typeface="Cambria"/>
              </a:rPr>
              <a:t>. 10, no. 8 (2009)</a:t>
            </a:r>
            <a:r>
              <a:rPr lang="da-DK" sz="1800" dirty="0">
                <a:latin typeface="Cambria"/>
                <a:cs typeface="Cambria"/>
              </a:rPr>
              <a:t>.</a:t>
            </a:r>
            <a:endParaRPr lang="da-DK" sz="1800" dirty="0">
              <a:latin typeface="Cambria"/>
              <a:cs typeface="Cambria"/>
            </a:endParaRPr>
          </a:p>
          <a:p>
            <a:r>
              <a:rPr lang="da-DK" sz="1800" dirty="0">
                <a:latin typeface="Cambria"/>
                <a:cs typeface="Cambria"/>
              </a:rPr>
              <a:t>[6] Vogel, Jörg, and Ben F </a:t>
            </a:r>
            <a:r>
              <a:rPr lang="da-DK" sz="1800" dirty="0" err="1">
                <a:latin typeface="Cambria"/>
                <a:cs typeface="Cambria"/>
              </a:rPr>
              <a:t>Luisi</a:t>
            </a:r>
            <a:r>
              <a:rPr lang="da-DK" sz="1800" dirty="0">
                <a:latin typeface="Cambria"/>
                <a:cs typeface="Cambria"/>
              </a:rPr>
              <a:t>. “</a:t>
            </a:r>
            <a:r>
              <a:rPr lang="da-DK" sz="1800" dirty="0" err="1">
                <a:latin typeface="Cambria"/>
                <a:cs typeface="Cambria"/>
              </a:rPr>
              <a:t>Hfq</a:t>
            </a:r>
            <a:r>
              <a:rPr lang="da-DK" sz="1800" dirty="0">
                <a:latin typeface="Cambria"/>
                <a:cs typeface="Cambria"/>
              </a:rPr>
              <a:t> and </a:t>
            </a:r>
            <a:r>
              <a:rPr lang="da-DK" sz="1800" dirty="0" err="1">
                <a:latin typeface="Cambria"/>
                <a:cs typeface="Cambria"/>
              </a:rPr>
              <a:t>its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constellation</a:t>
            </a:r>
            <a:r>
              <a:rPr lang="da-DK" sz="1800" dirty="0">
                <a:latin typeface="Cambria"/>
                <a:cs typeface="Cambria"/>
              </a:rPr>
              <a:t> of RNA.” Nature </a:t>
            </a:r>
            <a:r>
              <a:rPr lang="da-DK" sz="1800" dirty="0" err="1">
                <a:latin typeface="Cambria"/>
                <a:cs typeface="Cambria"/>
              </a:rPr>
              <a:t>reviews</a:t>
            </a:r>
            <a:r>
              <a:rPr lang="da-DK" sz="1800" dirty="0">
                <a:latin typeface="Cambria"/>
                <a:cs typeface="Cambria"/>
              </a:rPr>
              <a:t>. </a:t>
            </a:r>
            <a:r>
              <a:rPr lang="da-DK" sz="1800" dirty="0" err="1">
                <a:latin typeface="Cambria"/>
                <a:cs typeface="Cambria"/>
              </a:rPr>
              <a:t>Microbiology</a:t>
            </a:r>
            <a:r>
              <a:rPr lang="da-DK" sz="1800" dirty="0">
                <a:latin typeface="Cambria"/>
                <a:cs typeface="Cambria"/>
              </a:rPr>
              <a:t> 9, no. 8 (2011): 578-589</a:t>
            </a:r>
            <a:r>
              <a:rPr lang="da-DK" sz="1800" dirty="0">
                <a:latin typeface="Cambria"/>
                <a:cs typeface="Cambria"/>
              </a:rPr>
              <a:t>.</a:t>
            </a:r>
            <a:endParaRPr lang="da-DK" sz="1800" dirty="0">
              <a:latin typeface="Cambria"/>
              <a:cs typeface="Cambria"/>
            </a:endParaRPr>
          </a:p>
          <a:p>
            <a:r>
              <a:rPr lang="da-DK" sz="1800" dirty="0">
                <a:latin typeface="Cambria"/>
                <a:cs typeface="Cambria"/>
              </a:rPr>
              <a:t>[7] Waters, Lauren S., and Gisela </a:t>
            </a:r>
            <a:r>
              <a:rPr lang="da-DK" sz="1800" dirty="0" err="1">
                <a:latin typeface="Cambria"/>
                <a:cs typeface="Cambria"/>
              </a:rPr>
              <a:t>Storz</a:t>
            </a:r>
            <a:r>
              <a:rPr lang="da-DK" sz="1800" dirty="0">
                <a:latin typeface="Cambria"/>
                <a:cs typeface="Cambria"/>
              </a:rPr>
              <a:t>. “</a:t>
            </a:r>
            <a:r>
              <a:rPr lang="da-DK" sz="1800" dirty="0" err="1">
                <a:latin typeface="Cambria"/>
                <a:cs typeface="Cambria"/>
              </a:rPr>
              <a:t>Regulatory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RNAs</a:t>
            </a:r>
            <a:r>
              <a:rPr lang="da-DK" sz="1800" dirty="0">
                <a:latin typeface="Cambria"/>
                <a:cs typeface="Cambria"/>
              </a:rPr>
              <a:t> in </a:t>
            </a:r>
            <a:r>
              <a:rPr lang="da-DK" sz="1800" dirty="0" err="1">
                <a:latin typeface="Cambria"/>
                <a:cs typeface="Cambria"/>
              </a:rPr>
              <a:t>Bacteria</a:t>
            </a:r>
            <a:r>
              <a:rPr lang="da-DK" sz="1800" dirty="0">
                <a:latin typeface="Cambria"/>
                <a:cs typeface="Cambria"/>
              </a:rPr>
              <a:t>.” Cell 136, no. 4 (2009): 615-628.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24713" y="638283"/>
            <a:ext cx="21596786" cy="1431131"/>
          </a:xfrm>
          <a:prstGeom prst="rect">
            <a:avLst/>
          </a:prstGeom>
          <a:noFill/>
        </p:spPr>
        <p:txBody>
          <a:bodyPr wrap="square" lIns="91409" tIns="45705" rIns="91409" bIns="45705" rtlCol="0">
            <a:spAutoFit/>
          </a:bodyPr>
          <a:lstStyle/>
          <a:p>
            <a:r>
              <a:rPr lang="en-US" sz="8700" dirty="0">
                <a:solidFill>
                  <a:schemeClr val="bg1"/>
                </a:solidFill>
              </a:rPr>
              <a:t>How to make an above average poster</a:t>
            </a:r>
            <a:endParaRPr lang="da-DK" sz="8700" dirty="0">
              <a:solidFill>
                <a:schemeClr val="bg1"/>
              </a:solidFill>
            </a:endParaRPr>
          </a:p>
        </p:txBody>
      </p:sp>
      <p:pic>
        <p:nvPicPr>
          <p:cNvPr id="48" name="Picture 47" descr="Painting_With_Bacteria_1.JPG"/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0" b="100000" l="8313" r="9281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4565" y="7442700"/>
            <a:ext cx="6163598" cy="4464003"/>
          </a:xfrm>
          <a:prstGeom prst="rect">
            <a:avLst/>
          </a:prstGeom>
        </p:spPr>
      </p:pic>
      <p:sp>
        <p:nvSpPr>
          <p:cNvPr id="51" name="TextBox 50"/>
          <p:cNvSpPr txBox="1"/>
          <p:nvPr/>
        </p:nvSpPr>
        <p:spPr>
          <a:xfrm>
            <a:off x="4581927" y="2308351"/>
            <a:ext cx="21632502" cy="938688"/>
          </a:xfrm>
          <a:prstGeom prst="rect">
            <a:avLst/>
          </a:prstGeom>
          <a:noFill/>
        </p:spPr>
        <p:txBody>
          <a:bodyPr wrap="square" lIns="91409" tIns="45705" rIns="91409" bIns="45705" rtlCol="0">
            <a:spAutoFit/>
          </a:bodyPr>
          <a:lstStyle/>
          <a:p>
            <a:r>
              <a:rPr lang="da-DK" sz="5500" dirty="0">
                <a:solidFill>
                  <a:schemeClr val="bg1"/>
                </a:solidFill>
              </a:rPr>
              <a:t>Helle Krogh Pedersen &amp; Ulrich Johan Kudahl</a:t>
            </a:r>
            <a:endParaRPr lang="da-DK" sz="5500" dirty="0">
              <a:solidFill>
                <a:schemeClr val="bg1"/>
              </a:solidFill>
            </a:endParaRPr>
          </a:p>
        </p:txBody>
      </p:sp>
      <p:pic>
        <p:nvPicPr>
          <p:cNvPr id="52" name="Picture 624" descr="cbsweblogo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61132" y="40559984"/>
            <a:ext cx="1927013" cy="1897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21998887" y="35124159"/>
            <a:ext cx="6589256" cy="4315908"/>
          </a:xfrm>
          <a:prstGeom prst="rect">
            <a:avLst/>
          </a:prstGeom>
          <a:noFill/>
          <a:ln w="76200">
            <a:solidFill>
              <a:srgbClr val="999999"/>
            </a:solidFill>
          </a:ln>
          <a:effectLst>
            <a:outerShdw blurRad="127000" dir="3600000" algn="tl" rotWithShape="0">
              <a:srgbClr val="999999">
                <a:alpha val="80000"/>
              </a:srgbClr>
            </a:outerShdw>
          </a:effectLst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lIns="359882" tIns="719764" rIns="359882" bIns="719764" rtlCol="0">
            <a:spAutoFit/>
          </a:bodyPr>
          <a:lstStyle/>
          <a:p>
            <a:pPr algn="just"/>
            <a:r>
              <a:rPr lang="da-DK" sz="3700" dirty="0" err="1">
                <a:solidFill>
                  <a:schemeClr val="tx1"/>
                </a:solidFill>
                <a:latin typeface="Helvetica"/>
                <a:cs typeface="Helvetica"/>
              </a:rPr>
              <a:t>Acknowledgement</a:t>
            </a:r>
            <a:r>
              <a:rPr lang="da-DK" sz="2700" dirty="0">
                <a:solidFill>
                  <a:schemeClr val="tx1"/>
                </a:solidFill>
                <a:latin typeface="Helvetica"/>
                <a:cs typeface="Helvetica"/>
              </a:rPr>
              <a:t> </a:t>
            </a:r>
          </a:p>
          <a:p>
            <a:pPr algn="just"/>
            <a:endParaRPr lang="da-DK" sz="1400" dirty="0">
              <a:solidFill>
                <a:schemeClr val="tx1"/>
              </a:solidFill>
              <a:latin typeface="Cambria"/>
              <a:cs typeface="Cambria"/>
            </a:endParaRPr>
          </a:p>
          <a:p>
            <a:pPr algn="just"/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Thanks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to the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following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for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help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, support, and feedback:</a:t>
            </a:r>
          </a:p>
          <a:p>
            <a:pPr algn="just"/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Ole Lund, Professor, CBS</a:t>
            </a:r>
          </a:p>
          <a:p>
            <a:pPr algn="just"/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Thomas Holberg Blicher, </a:t>
            </a:r>
            <a:r>
              <a:rPr lang="da-DK" sz="2700" dirty="0" err="1">
                <a:solidFill>
                  <a:schemeClr val="tx1"/>
                </a:solidFill>
                <a:latin typeface="Cambria"/>
                <a:cs typeface="Cambria"/>
              </a:rPr>
              <a:t>Associate</a:t>
            </a:r>
            <a:r>
              <a:rPr lang="da-DK" sz="2700" dirty="0">
                <a:solidFill>
                  <a:schemeClr val="tx1"/>
                </a:solidFill>
                <a:latin typeface="Cambria"/>
                <a:cs typeface="Cambria"/>
              </a:rPr>
              <a:t> professor, CBS	</a:t>
            </a:r>
            <a:endParaRPr lang="en-US" sz="2700" dirty="0">
              <a:solidFill>
                <a:schemeClr val="tx1"/>
              </a:solidFill>
              <a:latin typeface="Cambria"/>
              <a:cs typeface="Cambria"/>
            </a:endParaRPr>
          </a:p>
        </p:txBody>
      </p:sp>
      <p:pic>
        <p:nvPicPr>
          <p:cNvPr id="11" name="Picture 10" descr="equation.pdf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561" r="30944" b="-33103"/>
          <a:stretch/>
        </p:blipFill>
        <p:spPr>
          <a:xfrm>
            <a:off x="3111457" y="32501484"/>
            <a:ext cx="3857896" cy="1080118"/>
          </a:xfrm>
          <a:prstGeom prst="rect">
            <a:avLst/>
          </a:prstGeom>
        </p:spPr>
      </p:pic>
      <p:pic>
        <p:nvPicPr>
          <p:cNvPr id="19" name="Picture 18" descr="cytoscape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27980" y="25050082"/>
            <a:ext cx="11924744" cy="13204494"/>
          </a:xfrm>
          <a:prstGeom prst="rect">
            <a:avLst/>
          </a:prstGeom>
        </p:spPr>
      </p:pic>
      <p:sp>
        <p:nvSpPr>
          <p:cNvPr id="34" name="Rectangle 33"/>
          <p:cNvSpPr/>
          <p:nvPr/>
        </p:nvSpPr>
        <p:spPr>
          <a:xfrm>
            <a:off x="9241800" y="12123221"/>
            <a:ext cx="5799473" cy="1754296"/>
          </a:xfrm>
          <a:prstGeom prst="rect">
            <a:avLst/>
          </a:prstGeom>
        </p:spPr>
        <p:txBody>
          <a:bodyPr wrap="square" lIns="91409" tIns="45705" rIns="91409" bIns="45705">
            <a:spAutoFit/>
          </a:bodyPr>
          <a:lstStyle/>
          <a:p>
            <a:pPr algn="just"/>
            <a:r>
              <a:rPr lang="da-DK" sz="1800" b="1" dirty="0" err="1">
                <a:latin typeface="Cambria"/>
                <a:cs typeface="Cambria"/>
              </a:rPr>
              <a:t>Figure</a:t>
            </a:r>
            <a:r>
              <a:rPr lang="da-DK" sz="1800" b="1" dirty="0">
                <a:latin typeface="Cambria"/>
                <a:cs typeface="Cambria"/>
              </a:rPr>
              <a:t> 1: </a:t>
            </a:r>
            <a:r>
              <a:rPr lang="da-DK" sz="1800" dirty="0" err="1">
                <a:latin typeface="Cambria"/>
                <a:cs typeface="Cambria"/>
              </a:rPr>
              <a:t>Nec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elit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autem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error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cu</a:t>
            </a:r>
            <a:r>
              <a:rPr lang="da-DK" sz="1800" dirty="0">
                <a:latin typeface="Cambria"/>
                <a:cs typeface="Cambria"/>
              </a:rPr>
              <a:t>. </a:t>
            </a:r>
            <a:r>
              <a:rPr lang="da-DK" sz="1800" dirty="0" err="1">
                <a:latin typeface="Cambria"/>
                <a:cs typeface="Cambria"/>
              </a:rPr>
              <a:t>Ne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audire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scripta</a:t>
            </a:r>
            <a:r>
              <a:rPr lang="da-DK" sz="1800" dirty="0">
                <a:latin typeface="Cambria"/>
                <a:cs typeface="Cambria"/>
              </a:rPr>
              <a:t> has, </a:t>
            </a:r>
            <a:r>
              <a:rPr lang="da-DK" sz="1800" dirty="0" err="1">
                <a:latin typeface="Cambria"/>
                <a:cs typeface="Cambria"/>
              </a:rPr>
              <a:t>cu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eos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quem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porro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facer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inermis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vix</a:t>
            </a:r>
            <a:r>
              <a:rPr lang="da-DK" sz="1800" dirty="0">
                <a:latin typeface="Cambria"/>
                <a:cs typeface="Cambria"/>
              </a:rPr>
              <a:t> at. Ad </a:t>
            </a:r>
            <a:r>
              <a:rPr lang="da-DK" sz="1800" dirty="0" err="1">
                <a:latin typeface="Cambria"/>
                <a:cs typeface="Cambria"/>
              </a:rPr>
              <a:t>movet</a:t>
            </a:r>
            <a:r>
              <a:rPr lang="da-DK" sz="1800" dirty="0">
                <a:latin typeface="Cambria"/>
                <a:cs typeface="Cambria"/>
              </a:rPr>
              <a:t> fierent has, ex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tritani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malorum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ancillae</a:t>
            </a:r>
            <a:r>
              <a:rPr lang="da-DK" sz="1800" dirty="0">
                <a:latin typeface="Cambria"/>
                <a:cs typeface="Cambria"/>
              </a:rPr>
              <a:t>,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iriure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posidonium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efficiendi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ei</a:t>
            </a:r>
            <a:r>
              <a:rPr lang="da-DK" sz="1800" dirty="0">
                <a:latin typeface="Cambria"/>
                <a:cs typeface="Cambria"/>
              </a:rPr>
              <a:t>.</a:t>
            </a:r>
            <a:endParaRPr lang="en-US" sz="1800" dirty="0">
              <a:latin typeface="Cambria"/>
              <a:cs typeface="Cambria"/>
            </a:endParaRPr>
          </a:p>
          <a:p>
            <a:pPr algn="just"/>
            <a:r>
              <a:rPr lang="da-DK" sz="1800" dirty="0" err="1">
                <a:latin typeface="Cambria"/>
                <a:cs typeface="Cambria"/>
              </a:rPr>
              <a:t>Iisque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ancillae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et, </a:t>
            </a:r>
            <a:r>
              <a:rPr lang="da-DK" sz="1800" dirty="0" err="1">
                <a:latin typeface="Cambria"/>
                <a:cs typeface="Cambria"/>
              </a:rPr>
              <a:t>magna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nemore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appellantur</a:t>
            </a:r>
            <a:r>
              <a:rPr lang="da-DK" sz="1800" dirty="0">
                <a:latin typeface="Cambria"/>
                <a:cs typeface="Cambria"/>
              </a:rPr>
              <a:t> his </a:t>
            </a:r>
            <a:r>
              <a:rPr lang="da-DK" sz="1800" dirty="0" err="1">
                <a:latin typeface="Cambria"/>
                <a:cs typeface="Cambria"/>
              </a:rPr>
              <a:t>cu</a:t>
            </a:r>
            <a:r>
              <a:rPr lang="da-DK" sz="1800" dirty="0">
                <a:latin typeface="Cambria"/>
                <a:cs typeface="Cambria"/>
              </a:rPr>
              <a:t>, id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persius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ornatus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vituperata</a:t>
            </a:r>
            <a:r>
              <a:rPr lang="da-DK" sz="1800" dirty="0">
                <a:latin typeface="Cambria"/>
                <a:cs typeface="Cambria"/>
              </a:rPr>
              <a:t>. </a:t>
            </a:r>
          </a:p>
        </p:txBody>
      </p:sp>
      <p:sp>
        <p:nvSpPr>
          <p:cNvPr id="53" name="Rectangle 52"/>
          <p:cNvSpPr/>
          <p:nvPr/>
        </p:nvSpPr>
        <p:spPr>
          <a:xfrm>
            <a:off x="15245611" y="12144833"/>
            <a:ext cx="5799473" cy="1754296"/>
          </a:xfrm>
          <a:prstGeom prst="rect">
            <a:avLst/>
          </a:prstGeom>
        </p:spPr>
        <p:txBody>
          <a:bodyPr wrap="square" lIns="91409" tIns="45705" rIns="91409" bIns="45705">
            <a:spAutoFit/>
          </a:bodyPr>
          <a:lstStyle/>
          <a:p>
            <a:pPr algn="just"/>
            <a:r>
              <a:rPr lang="da-DK" sz="1800" b="1" dirty="0" err="1">
                <a:latin typeface="Cambria"/>
                <a:cs typeface="Cambria"/>
              </a:rPr>
              <a:t>Figure</a:t>
            </a:r>
            <a:r>
              <a:rPr lang="da-DK" sz="1800" b="1" dirty="0">
                <a:latin typeface="Cambria"/>
                <a:cs typeface="Cambria"/>
              </a:rPr>
              <a:t> 2: </a:t>
            </a:r>
            <a:r>
              <a:rPr lang="da-DK" sz="1800" dirty="0" err="1">
                <a:latin typeface="Cambria"/>
                <a:cs typeface="Cambria"/>
              </a:rPr>
              <a:t>Nec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elit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autem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error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cu</a:t>
            </a:r>
            <a:r>
              <a:rPr lang="da-DK" sz="1800" dirty="0">
                <a:latin typeface="Cambria"/>
                <a:cs typeface="Cambria"/>
              </a:rPr>
              <a:t>. </a:t>
            </a:r>
            <a:r>
              <a:rPr lang="da-DK" sz="1800" dirty="0" err="1">
                <a:latin typeface="Cambria"/>
                <a:cs typeface="Cambria"/>
              </a:rPr>
              <a:t>Ne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audire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scripta</a:t>
            </a:r>
            <a:r>
              <a:rPr lang="da-DK" sz="1800" dirty="0">
                <a:latin typeface="Cambria"/>
                <a:cs typeface="Cambria"/>
              </a:rPr>
              <a:t> has, </a:t>
            </a:r>
            <a:r>
              <a:rPr lang="da-DK" sz="1800" dirty="0" err="1">
                <a:latin typeface="Cambria"/>
                <a:cs typeface="Cambria"/>
              </a:rPr>
              <a:t>cu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eos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quem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porro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facer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inermis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vix</a:t>
            </a:r>
            <a:r>
              <a:rPr lang="da-DK" sz="1800" dirty="0">
                <a:latin typeface="Cambria"/>
                <a:cs typeface="Cambria"/>
              </a:rPr>
              <a:t> at. Ad </a:t>
            </a:r>
            <a:r>
              <a:rPr lang="da-DK" sz="1800" dirty="0" err="1">
                <a:latin typeface="Cambria"/>
                <a:cs typeface="Cambria"/>
              </a:rPr>
              <a:t>movet</a:t>
            </a:r>
            <a:r>
              <a:rPr lang="da-DK" sz="1800" dirty="0">
                <a:latin typeface="Cambria"/>
                <a:cs typeface="Cambria"/>
              </a:rPr>
              <a:t> fierent has, ex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tritani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malorum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ancillae</a:t>
            </a:r>
            <a:r>
              <a:rPr lang="da-DK" sz="1800" dirty="0">
                <a:latin typeface="Cambria"/>
                <a:cs typeface="Cambria"/>
              </a:rPr>
              <a:t>,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iriure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posidonium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efficiendi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ei</a:t>
            </a:r>
            <a:r>
              <a:rPr lang="da-DK" sz="1800" dirty="0">
                <a:latin typeface="Cambria"/>
                <a:cs typeface="Cambria"/>
              </a:rPr>
              <a:t>.</a:t>
            </a:r>
            <a:endParaRPr lang="en-US" sz="1800" dirty="0">
              <a:latin typeface="Cambria"/>
              <a:cs typeface="Cambria"/>
            </a:endParaRPr>
          </a:p>
          <a:p>
            <a:pPr algn="just"/>
            <a:r>
              <a:rPr lang="da-DK" sz="1800" dirty="0" err="1">
                <a:latin typeface="Cambria"/>
                <a:cs typeface="Cambria"/>
              </a:rPr>
              <a:t>Iisque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ancillae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et, </a:t>
            </a:r>
            <a:r>
              <a:rPr lang="da-DK" sz="1800" dirty="0" err="1">
                <a:latin typeface="Cambria"/>
                <a:cs typeface="Cambria"/>
              </a:rPr>
              <a:t>magna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nemore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appellantur</a:t>
            </a:r>
            <a:r>
              <a:rPr lang="da-DK" sz="1800" dirty="0">
                <a:latin typeface="Cambria"/>
                <a:cs typeface="Cambria"/>
              </a:rPr>
              <a:t> his </a:t>
            </a:r>
            <a:r>
              <a:rPr lang="da-DK" sz="1800" dirty="0" err="1">
                <a:latin typeface="Cambria"/>
                <a:cs typeface="Cambria"/>
              </a:rPr>
              <a:t>cu</a:t>
            </a:r>
            <a:r>
              <a:rPr lang="da-DK" sz="1800" dirty="0">
                <a:latin typeface="Cambria"/>
                <a:cs typeface="Cambria"/>
              </a:rPr>
              <a:t>, id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persius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ornatus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vituperata</a:t>
            </a:r>
            <a:r>
              <a:rPr lang="da-DK" sz="1800" dirty="0">
                <a:latin typeface="Cambria"/>
                <a:cs typeface="Cambria"/>
              </a:rPr>
              <a:t>. </a:t>
            </a:r>
          </a:p>
        </p:txBody>
      </p:sp>
      <p:sp>
        <p:nvSpPr>
          <p:cNvPr id="54" name="Rectangle 53"/>
          <p:cNvSpPr/>
          <p:nvPr/>
        </p:nvSpPr>
        <p:spPr>
          <a:xfrm>
            <a:off x="9257063" y="21411075"/>
            <a:ext cx="5799473" cy="1754296"/>
          </a:xfrm>
          <a:prstGeom prst="rect">
            <a:avLst/>
          </a:prstGeom>
        </p:spPr>
        <p:txBody>
          <a:bodyPr wrap="square" lIns="91409" tIns="45705" rIns="91409" bIns="45705">
            <a:spAutoFit/>
          </a:bodyPr>
          <a:lstStyle/>
          <a:p>
            <a:pPr algn="just"/>
            <a:r>
              <a:rPr lang="da-DK" sz="1800" b="1" dirty="0" err="1">
                <a:latin typeface="Cambria"/>
                <a:cs typeface="Cambria"/>
              </a:rPr>
              <a:t>Figure</a:t>
            </a:r>
            <a:r>
              <a:rPr lang="da-DK" sz="1800" b="1" dirty="0">
                <a:latin typeface="Cambria"/>
                <a:cs typeface="Cambria"/>
              </a:rPr>
              <a:t> 3: </a:t>
            </a:r>
            <a:r>
              <a:rPr lang="da-DK" sz="1800" dirty="0" err="1">
                <a:latin typeface="Cambria"/>
                <a:cs typeface="Cambria"/>
              </a:rPr>
              <a:t>Nec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elit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autem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error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cu</a:t>
            </a:r>
            <a:r>
              <a:rPr lang="da-DK" sz="1800" dirty="0">
                <a:latin typeface="Cambria"/>
                <a:cs typeface="Cambria"/>
              </a:rPr>
              <a:t>. </a:t>
            </a:r>
            <a:r>
              <a:rPr lang="da-DK" sz="1800" dirty="0" err="1">
                <a:latin typeface="Cambria"/>
                <a:cs typeface="Cambria"/>
              </a:rPr>
              <a:t>Ne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audire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scripta</a:t>
            </a:r>
            <a:r>
              <a:rPr lang="da-DK" sz="1800" dirty="0">
                <a:latin typeface="Cambria"/>
                <a:cs typeface="Cambria"/>
              </a:rPr>
              <a:t> has, </a:t>
            </a:r>
            <a:r>
              <a:rPr lang="da-DK" sz="1800" dirty="0" err="1">
                <a:latin typeface="Cambria"/>
                <a:cs typeface="Cambria"/>
              </a:rPr>
              <a:t>cu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eos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quem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porro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facer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inermis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vix</a:t>
            </a:r>
            <a:r>
              <a:rPr lang="da-DK" sz="1800" dirty="0">
                <a:latin typeface="Cambria"/>
                <a:cs typeface="Cambria"/>
              </a:rPr>
              <a:t> at. Ad </a:t>
            </a:r>
            <a:r>
              <a:rPr lang="da-DK" sz="1800" dirty="0" err="1">
                <a:latin typeface="Cambria"/>
                <a:cs typeface="Cambria"/>
              </a:rPr>
              <a:t>movet</a:t>
            </a:r>
            <a:r>
              <a:rPr lang="da-DK" sz="1800" dirty="0">
                <a:latin typeface="Cambria"/>
                <a:cs typeface="Cambria"/>
              </a:rPr>
              <a:t> fierent has, ex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tritani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malorum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ancillae</a:t>
            </a:r>
            <a:r>
              <a:rPr lang="da-DK" sz="1800" dirty="0">
                <a:latin typeface="Cambria"/>
                <a:cs typeface="Cambria"/>
              </a:rPr>
              <a:t>,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iriure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posidonium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efficiendi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ei</a:t>
            </a:r>
            <a:r>
              <a:rPr lang="da-DK" sz="1800" dirty="0">
                <a:latin typeface="Cambria"/>
                <a:cs typeface="Cambria"/>
              </a:rPr>
              <a:t>.</a:t>
            </a:r>
            <a:endParaRPr lang="en-US" sz="1800" dirty="0">
              <a:latin typeface="Cambria"/>
              <a:cs typeface="Cambria"/>
            </a:endParaRPr>
          </a:p>
          <a:p>
            <a:pPr algn="just"/>
            <a:r>
              <a:rPr lang="da-DK" sz="1800" dirty="0" err="1">
                <a:latin typeface="Cambria"/>
                <a:cs typeface="Cambria"/>
              </a:rPr>
              <a:t>Iisque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ancillae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et, </a:t>
            </a:r>
            <a:r>
              <a:rPr lang="da-DK" sz="1800" dirty="0" err="1">
                <a:latin typeface="Cambria"/>
                <a:cs typeface="Cambria"/>
              </a:rPr>
              <a:t>magna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nemore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appellantur</a:t>
            </a:r>
            <a:r>
              <a:rPr lang="da-DK" sz="1800" dirty="0">
                <a:latin typeface="Cambria"/>
                <a:cs typeface="Cambria"/>
              </a:rPr>
              <a:t> his </a:t>
            </a:r>
            <a:r>
              <a:rPr lang="da-DK" sz="1800" dirty="0" err="1">
                <a:latin typeface="Cambria"/>
                <a:cs typeface="Cambria"/>
              </a:rPr>
              <a:t>cu</a:t>
            </a:r>
            <a:r>
              <a:rPr lang="da-DK" sz="1800" dirty="0">
                <a:latin typeface="Cambria"/>
                <a:cs typeface="Cambria"/>
              </a:rPr>
              <a:t>, id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persius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ornatus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vituperata</a:t>
            </a:r>
            <a:r>
              <a:rPr lang="da-DK" sz="1800" dirty="0">
                <a:latin typeface="Cambria"/>
                <a:cs typeface="Cambria"/>
              </a:rPr>
              <a:t>. </a:t>
            </a:r>
          </a:p>
        </p:txBody>
      </p:sp>
      <p:sp>
        <p:nvSpPr>
          <p:cNvPr id="55" name="Rectangle 54"/>
          <p:cNvSpPr/>
          <p:nvPr/>
        </p:nvSpPr>
        <p:spPr>
          <a:xfrm>
            <a:off x="15260873" y="21405850"/>
            <a:ext cx="5799473" cy="1754296"/>
          </a:xfrm>
          <a:prstGeom prst="rect">
            <a:avLst/>
          </a:prstGeom>
        </p:spPr>
        <p:txBody>
          <a:bodyPr wrap="square" lIns="91409" tIns="45705" rIns="91409" bIns="45705">
            <a:spAutoFit/>
          </a:bodyPr>
          <a:lstStyle/>
          <a:p>
            <a:pPr algn="just"/>
            <a:r>
              <a:rPr lang="da-DK" sz="1800" b="1" dirty="0" err="1">
                <a:latin typeface="Cambria"/>
                <a:cs typeface="Cambria"/>
              </a:rPr>
              <a:t>Figure</a:t>
            </a:r>
            <a:r>
              <a:rPr lang="da-DK" sz="1800" b="1" dirty="0">
                <a:latin typeface="Cambria"/>
                <a:cs typeface="Cambria"/>
              </a:rPr>
              <a:t> 4: </a:t>
            </a:r>
            <a:r>
              <a:rPr lang="da-DK" sz="1800" dirty="0" err="1">
                <a:latin typeface="Cambria"/>
                <a:cs typeface="Cambria"/>
              </a:rPr>
              <a:t>Nec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elit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autem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error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cu</a:t>
            </a:r>
            <a:r>
              <a:rPr lang="da-DK" sz="1800" dirty="0">
                <a:latin typeface="Cambria"/>
                <a:cs typeface="Cambria"/>
              </a:rPr>
              <a:t>. </a:t>
            </a:r>
            <a:r>
              <a:rPr lang="da-DK" sz="1800" dirty="0" err="1">
                <a:latin typeface="Cambria"/>
                <a:cs typeface="Cambria"/>
              </a:rPr>
              <a:t>Ne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audire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scripta</a:t>
            </a:r>
            <a:r>
              <a:rPr lang="da-DK" sz="1800" dirty="0">
                <a:latin typeface="Cambria"/>
                <a:cs typeface="Cambria"/>
              </a:rPr>
              <a:t> has, </a:t>
            </a:r>
            <a:r>
              <a:rPr lang="da-DK" sz="1800" dirty="0" err="1">
                <a:latin typeface="Cambria"/>
                <a:cs typeface="Cambria"/>
              </a:rPr>
              <a:t>cu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eos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quem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porro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facer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inermis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vix</a:t>
            </a:r>
            <a:r>
              <a:rPr lang="da-DK" sz="1800" dirty="0">
                <a:latin typeface="Cambria"/>
                <a:cs typeface="Cambria"/>
              </a:rPr>
              <a:t> at. Ad </a:t>
            </a:r>
            <a:r>
              <a:rPr lang="da-DK" sz="1800" dirty="0" err="1">
                <a:latin typeface="Cambria"/>
                <a:cs typeface="Cambria"/>
              </a:rPr>
              <a:t>movet</a:t>
            </a:r>
            <a:r>
              <a:rPr lang="da-DK" sz="1800" dirty="0">
                <a:latin typeface="Cambria"/>
                <a:cs typeface="Cambria"/>
              </a:rPr>
              <a:t> fierent has, ex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tritani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malorum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ancillae</a:t>
            </a:r>
            <a:r>
              <a:rPr lang="da-DK" sz="1800" dirty="0">
                <a:latin typeface="Cambria"/>
                <a:cs typeface="Cambria"/>
              </a:rPr>
              <a:t>,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iriure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posidonium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efficiendi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ei</a:t>
            </a:r>
            <a:r>
              <a:rPr lang="da-DK" sz="1800" dirty="0">
                <a:latin typeface="Cambria"/>
                <a:cs typeface="Cambria"/>
              </a:rPr>
              <a:t>.</a:t>
            </a:r>
            <a:endParaRPr lang="en-US" sz="1800" dirty="0">
              <a:latin typeface="Cambria"/>
              <a:cs typeface="Cambria"/>
            </a:endParaRPr>
          </a:p>
          <a:p>
            <a:pPr algn="just"/>
            <a:r>
              <a:rPr lang="da-DK" sz="1800" dirty="0" err="1">
                <a:latin typeface="Cambria"/>
                <a:cs typeface="Cambria"/>
              </a:rPr>
              <a:t>Iisque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ancillae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et, </a:t>
            </a:r>
            <a:r>
              <a:rPr lang="da-DK" sz="1800" dirty="0" err="1">
                <a:latin typeface="Cambria"/>
                <a:cs typeface="Cambria"/>
              </a:rPr>
              <a:t>magna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nemore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appellantur</a:t>
            </a:r>
            <a:r>
              <a:rPr lang="da-DK" sz="1800" dirty="0">
                <a:latin typeface="Cambria"/>
                <a:cs typeface="Cambria"/>
              </a:rPr>
              <a:t> his </a:t>
            </a:r>
            <a:r>
              <a:rPr lang="da-DK" sz="1800" dirty="0" err="1">
                <a:latin typeface="Cambria"/>
                <a:cs typeface="Cambria"/>
              </a:rPr>
              <a:t>cu</a:t>
            </a:r>
            <a:r>
              <a:rPr lang="da-DK" sz="1800" dirty="0">
                <a:latin typeface="Cambria"/>
                <a:cs typeface="Cambria"/>
              </a:rPr>
              <a:t>, id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persius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ornatus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vituperata</a:t>
            </a:r>
            <a:r>
              <a:rPr lang="da-DK" sz="1800" dirty="0">
                <a:latin typeface="Cambria"/>
                <a:cs typeface="Cambria"/>
              </a:rPr>
              <a:t>. </a:t>
            </a:r>
          </a:p>
        </p:txBody>
      </p:sp>
      <p:sp>
        <p:nvSpPr>
          <p:cNvPr id="58" name="Rectangle 57"/>
          <p:cNvSpPr/>
          <p:nvPr/>
        </p:nvSpPr>
        <p:spPr>
          <a:xfrm>
            <a:off x="9257064" y="38254579"/>
            <a:ext cx="11727546" cy="923299"/>
          </a:xfrm>
          <a:prstGeom prst="rect">
            <a:avLst/>
          </a:prstGeom>
        </p:spPr>
        <p:txBody>
          <a:bodyPr wrap="square" lIns="91409" tIns="45705" rIns="91409" bIns="45705">
            <a:spAutoFit/>
          </a:bodyPr>
          <a:lstStyle/>
          <a:p>
            <a:pPr algn="just"/>
            <a:r>
              <a:rPr lang="da-DK" sz="1800" b="1" dirty="0" err="1">
                <a:latin typeface="Cambria"/>
                <a:cs typeface="Cambria"/>
              </a:rPr>
              <a:t>Figure</a:t>
            </a:r>
            <a:r>
              <a:rPr lang="da-DK" sz="1800" b="1" dirty="0">
                <a:latin typeface="Cambria"/>
                <a:cs typeface="Cambria"/>
              </a:rPr>
              <a:t> 5: </a:t>
            </a:r>
            <a:r>
              <a:rPr lang="da-DK" sz="1800" dirty="0" err="1">
                <a:latin typeface="Cambria"/>
                <a:cs typeface="Cambria"/>
              </a:rPr>
              <a:t>Nec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elit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autem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error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cu</a:t>
            </a:r>
            <a:r>
              <a:rPr lang="da-DK" sz="1800" dirty="0">
                <a:latin typeface="Cambria"/>
                <a:cs typeface="Cambria"/>
              </a:rPr>
              <a:t>. </a:t>
            </a:r>
            <a:r>
              <a:rPr lang="da-DK" sz="1800" dirty="0" err="1">
                <a:latin typeface="Cambria"/>
                <a:cs typeface="Cambria"/>
              </a:rPr>
              <a:t>Ne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audire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scripta</a:t>
            </a:r>
            <a:r>
              <a:rPr lang="da-DK" sz="1800" dirty="0">
                <a:latin typeface="Cambria"/>
                <a:cs typeface="Cambria"/>
              </a:rPr>
              <a:t> has, </a:t>
            </a:r>
            <a:r>
              <a:rPr lang="da-DK" sz="1800" dirty="0" err="1">
                <a:latin typeface="Cambria"/>
                <a:cs typeface="Cambria"/>
              </a:rPr>
              <a:t>cu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eos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quem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porro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facer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inermis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vix</a:t>
            </a:r>
            <a:r>
              <a:rPr lang="da-DK" sz="1800" dirty="0">
                <a:latin typeface="Cambria"/>
                <a:cs typeface="Cambria"/>
              </a:rPr>
              <a:t> at. Ad </a:t>
            </a:r>
            <a:r>
              <a:rPr lang="da-DK" sz="1800" dirty="0" err="1">
                <a:latin typeface="Cambria"/>
                <a:cs typeface="Cambria"/>
              </a:rPr>
              <a:t>movet</a:t>
            </a:r>
            <a:r>
              <a:rPr lang="da-DK" sz="1800" dirty="0">
                <a:latin typeface="Cambria"/>
                <a:cs typeface="Cambria"/>
              </a:rPr>
              <a:t> fierent has, ex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tritani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malorum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ancillae</a:t>
            </a:r>
            <a:r>
              <a:rPr lang="da-DK" sz="1800" dirty="0">
                <a:latin typeface="Cambria"/>
                <a:cs typeface="Cambria"/>
              </a:rPr>
              <a:t>,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iriure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posidonium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efficiendi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ei</a:t>
            </a:r>
            <a:r>
              <a:rPr lang="da-DK" sz="1800" dirty="0">
                <a:latin typeface="Cambria"/>
                <a:cs typeface="Cambria"/>
              </a:rPr>
              <a:t>.</a:t>
            </a:r>
            <a:endParaRPr lang="en-US" sz="1800" dirty="0">
              <a:latin typeface="Cambria"/>
              <a:cs typeface="Cambria"/>
            </a:endParaRPr>
          </a:p>
          <a:p>
            <a:pPr algn="just"/>
            <a:r>
              <a:rPr lang="da-DK" sz="1800" dirty="0" err="1">
                <a:latin typeface="Cambria"/>
                <a:cs typeface="Cambria"/>
              </a:rPr>
              <a:t>Iisque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ancillae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et, </a:t>
            </a:r>
            <a:r>
              <a:rPr lang="da-DK" sz="1800" dirty="0" err="1">
                <a:latin typeface="Cambria"/>
                <a:cs typeface="Cambria"/>
              </a:rPr>
              <a:t>magna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nemore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appellantur</a:t>
            </a:r>
            <a:r>
              <a:rPr lang="da-DK" sz="1800" dirty="0">
                <a:latin typeface="Cambria"/>
                <a:cs typeface="Cambria"/>
              </a:rPr>
              <a:t> his </a:t>
            </a:r>
            <a:r>
              <a:rPr lang="da-DK" sz="1800" dirty="0" err="1">
                <a:latin typeface="Cambria"/>
                <a:cs typeface="Cambria"/>
              </a:rPr>
              <a:t>cu</a:t>
            </a:r>
            <a:r>
              <a:rPr lang="da-DK" sz="1800" dirty="0">
                <a:latin typeface="Cambria"/>
                <a:cs typeface="Cambria"/>
              </a:rPr>
              <a:t>, id </a:t>
            </a:r>
            <a:r>
              <a:rPr lang="da-DK" sz="1800" dirty="0" err="1">
                <a:latin typeface="Cambria"/>
                <a:cs typeface="Cambria"/>
              </a:rPr>
              <a:t>cum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persius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ornatus</a:t>
            </a:r>
            <a:r>
              <a:rPr lang="da-DK" sz="1800" dirty="0">
                <a:latin typeface="Cambria"/>
                <a:cs typeface="Cambria"/>
              </a:rPr>
              <a:t> </a:t>
            </a:r>
            <a:r>
              <a:rPr lang="da-DK" sz="1800" dirty="0" err="1">
                <a:latin typeface="Cambria"/>
                <a:cs typeface="Cambria"/>
              </a:rPr>
              <a:t>vituperata</a:t>
            </a:r>
            <a:r>
              <a:rPr lang="da-DK" sz="1800" dirty="0">
                <a:latin typeface="Cambria"/>
                <a:cs typeface="Cambria"/>
              </a:rPr>
              <a:t>. </a:t>
            </a:r>
          </a:p>
        </p:txBody>
      </p:sp>
      <p:pic>
        <p:nvPicPr>
          <p:cNvPr id="39" name="Picture 38" descr="figur.jpg"/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391" b="100000" l="6934" r="100000">
                        <a14:foregroundMark x1="27344" y1="93750" x2="27344" y2="93750"/>
                        <a14:foregroundMark x1="28516" y1="94922" x2="35059" y2="98958"/>
                        <a14:foregroundMark x1="79883" y1="93490" x2="79883" y2="934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82337" y="7452201"/>
            <a:ext cx="5938443" cy="4455001"/>
          </a:xfrm>
          <a:prstGeom prst="rect">
            <a:avLst/>
          </a:prstGeom>
        </p:spPr>
      </p:pic>
      <p:cxnSp>
        <p:nvCxnSpPr>
          <p:cNvPr id="44" name="Straight Connector 43"/>
          <p:cNvCxnSpPr/>
          <p:nvPr/>
        </p:nvCxnSpPr>
        <p:spPr>
          <a:xfrm>
            <a:off x="0" y="40055920"/>
            <a:ext cx="30267275" cy="0"/>
          </a:xfrm>
          <a:prstGeom prst="line">
            <a:avLst/>
          </a:prstGeom>
          <a:ln w="190500" cmpd="sng">
            <a:solidFill>
              <a:srgbClr val="990000"/>
            </a:solidFill>
          </a:ln>
          <a:effectLst>
            <a:outerShdw dir="5400000" rotWithShape="0">
              <a:srgbClr val="990000"/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0521350" y="1441652"/>
            <a:ext cx="184603" cy="1354187"/>
          </a:xfrm>
          <a:prstGeom prst="rect">
            <a:avLst/>
          </a:prstGeom>
          <a:noFill/>
        </p:spPr>
        <p:txBody>
          <a:bodyPr wrap="none" lIns="91409" tIns="45705" rIns="91409" bIns="45705" rtlCol="0">
            <a:spAutoFit/>
          </a:bodyPr>
          <a:lstStyle/>
          <a:p>
            <a:endParaRPr lang="en-US" dirty="0"/>
          </a:p>
        </p:txBody>
      </p:sp>
      <p:pic>
        <p:nvPicPr>
          <p:cNvPr id="4" name="Picture 3" descr="DTU Systembiologi A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40943" y="40618867"/>
            <a:ext cx="6595015" cy="184709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12"/>
          <a:srcRect r="16171"/>
          <a:stretch/>
        </p:blipFill>
        <p:spPr>
          <a:xfrm>
            <a:off x="15107142" y="15123389"/>
            <a:ext cx="5877469" cy="570639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355880" y="15092289"/>
            <a:ext cx="5705749" cy="5666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919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1390</Words>
  <Application>Microsoft Macintosh PowerPoint</Application>
  <PresentationFormat>Custom</PresentationFormat>
  <Paragraphs>60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RPI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Ulrich Johan Kudahl</dc:creator>
  <cp:lastModifiedBy>Ulrich Johan Kudahl</cp:lastModifiedBy>
  <cp:revision>1</cp:revision>
  <dcterms:created xsi:type="dcterms:W3CDTF">2012-04-18T13:53:06Z</dcterms:created>
  <dcterms:modified xsi:type="dcterms:W3CDTF">2012-04-18T13:56:28Z</dcterms:modified>
</cp:coreProperties>
</file>